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1"/>
  </p:sldMasterIdLst>
  <p:notesMasterIdLst>
    <p:notesMasterId r:id="rId9"/>
  </p:notesMasterIdLst>
  <p:handoutMasterIdLst>
    <p:handoutMasterId r:id="rId10"/>
  </p:handoutMasterIdLst>
  <p:sldIdLst>
    <p:sldId id="2596" r:id="rId2"/>
    <p:sldId id="2604" r:id="rId3"/>
    <p:sldId id="2606" r:id="rId4"/>
    <p:sldId id="2607" r:id="rId5"/>
    <p:sldId id="2608" r:id="rId6"/>
    <p:sldId id="2567" r:id="rId7"/>
    <p:sldId id="25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F26"/>
    <a:srgbClr val="5DAAB0"/>
    <a:srgbClr val="3B7579"/>
    <a:srgbClr val="AAD3D6"/>
    <a:srgbClr val="418287"/>
    <a:srgbClr val="DFE3E9"/>
    <a:srgbClr val="D6DBE2"/>
    <a:srgbClr val="CCD2DA"/>
    <a:srgbClr val="BBC3CD"/>
    <a:srgbClr val="D3D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49" autoAdjust="0"/>
    <p:restoredTop sz="95280" autoAdjust="0"/>
  </p:normalViewPr>
  <p:slideViewPr>
    <p:cSldViewPr snapToGrid="0" snapToObjects="1" showGuides="1">
      <p:cViewPr varScale="1">
        <p:scale>
          <a:sx n="86" d="100"/>
          <a:sy n="86" d="100"/>
        </p:scale>
        <p:origin x="422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07.09.2023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07.09.2023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728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317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9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5" y="1792225"/>
            <a:ext cx="990599" cy="304798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3"/>
            <a:ext cx="3859795" cy="304802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1" y="295730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846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6" indent="0">
              <a:buNone/>
              <a:defRPr sz="1600"/>
            </a:lvl2pPr>
            <a:lvl3pPr marL="914411" indent="0">
              <a:buNone/>
              <a:defRPr sz="1600"/>
            </a:lvl3pPr>
            <a:lvl4pPr marL="1371617" indent="0">
              <a:buNone/>
              <a:defRPr sz="1600"/>
            </a:lvl4pPr>
            <a:lvl5pPr marL="1828823" indent="0">
              <a:buNone/>
              <a:defRPr sz="1600"/>
            </a:lvl5pPr>
            <a:lvl6pPr marL="2286029" indent="0">
              <a:buNone/>
              <a:defRPr sz="1600"/>
            </a:lvl6pPr>
            <a:lvl7pPr marL="2743234" indent="0">
              <a:buNone/>
              <a:defRPr sz="1600"/>
            </a:lvl7pPr>
            <a:lvl8pPr marL="3200440" indent="0">
              <a:buNone/>
              <a:defRPr sz="1600"/>
            </a:lvl8pPr>
            <a:lvl9pPr marL="3657646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9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244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9" y="1063417"/>
            <a:ext cx="8831817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911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9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7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6" y="3678767"/>
            <a:ext cx="7731220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5029199"/>
            <a:ext cx="9244898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784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98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2"/>
            <a:ext cx="31418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5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3" y="2603500"/>
            <a:ext cx="314701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3" y="3179764"/>
            <a:ext cx="3147010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6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2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2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720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4532844"/>
            <a:ext cx="305043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1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6" indent="0">
              <a:buNone/>
              <a:defRPr sz="1600"/>
            </a:lvl2pPr>
            <a:lvl3pPr marL="914411" indent="0">
              <a:buNone/>
              <a:defRPr sz="1600"/>
            </a:lvl3pPr>
            <a:lvl4pPr marL="1371617" indent="0">
              <a:buNone/>
              <a:defRPr sz="1600"/>
            </a:lvl4pPr>
            <a:lvl5pPr marL="1828823" indent="0">
              <a:buNone/>
              <a:defRPr sz="1600"/>
            </a:lvl5pPr>
            <a:lvl6pPr marL="2286029" indent="0">
              <a:buNone/>
              <a:defRPr sz="1600"/>
            </a:lvl6pPr>
            <a:lvl7pPr marL="2743234" indent="0">
              <a:buNone/>
              <a:defRPr sz="1600"/>
            </a:lvl7pPr>
            <a:lvl8pPr marL="3200440" indent="0">
              <a:buNone/>
              <a:defRPr sz="1600"/>
            </a:lvl8pPr>
            <a:lvl9pPr marL="3657646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6" y="5109106"/>
            <a:ext cx="3050437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7" y="4532845"/>
            <a:ext cx="3050437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1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6" indent="0">
              <a:buNone/>
              <a:defRPr sz="1600"/>
            </a:lvl2pPr>
            <a:lvl3pPr marL="914411" indent="0">
              <a:buNone/>
              <a:defRPr sz="1600"/>
            </a:lvl3pPr>
            <a:lvl4pPr marL="1371617" indent="0">
              <a:buNone/>
              <a:defRPr sz="1600"/>
            </a:lvl4pPr>
            <a:lvl5pPr marL="1828823" indent="0">
              <a:buNone/>
              <a:defRPr sz="1600"/>
            </a:lvl5pPr>
            <a:lvl6pPr marL="2286029" indent="0">
              <a:buNone/>
              <a:defRPr sz="1600"/>
            </a:lvl6pPr>
            <a:lvl7pPr marL="2743234" indent="0">
              <a:buNone/>
              <a:defRPr sz="1600"/>
            </a:lvl7pPr>
            <a:lvl8pPr marL="3200440" indent="0">
              <a:buNone/>
              <a:defRPr sz="1600"/>
            </a:lvl8pPr>
            <a:lvl9pPr marL="3657646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4" y="5109105"/>
            <a:ext cx="3050437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6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1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6" indent="0">
              <a:buNone/>
              <a:defRPr sz="1600"/>
            </a:lvl2pPr>
            <a:lvl3pPr marL="914411" indent="0">
              <a:buNone/>
              <a:defRPr sz="1600"/>
            </a:lvl3pPr>
            <a:lvl4pPr marL="1371617" indent="0">
              <a:buNone/>
              <a:defRPr sz="1600"/>
            </a:lvl4pPr>
            <a:lvl5pPr marL="1828823" indent="0">
              <a:buNone/>
              <a:defRPr sz="1600"/>
            </a:lvl5pPr>
            <a:lvl6pPr marL="2286029" indent="0">
              <a:buNone/>
              <a:defRPr sz="1600"/>
            </a:lvl6pPr>
            <a:lvl7pPr marL="2743234" indent="0">
              <a:buNone/>
              <a:defRPr sz="1600"/>
            </a:lvl7pPr>
            <a:lvl8pPr marL="3200440" indent="0">
              <a:buNone/>
              <a:defRPr sz="1600"/>
            </a:lvl8pPr>
            <a:lvl9pPr marL="3657646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7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3" y="2569634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2" y="6391839"/>
            <a:ext cx="3644283" cy="304801"/>
          </a:xfrm>
        </p:spPr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40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5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40" y="6391839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71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7" y="1278467"/>
            <a:ext cx="1409964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5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9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93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sz="3200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sz="1800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2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6" y="4500561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074912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8" y="3727361"/>
            <a:ext cx="2275388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8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768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528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1" y="1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8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80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4" y="954225"/>
            <a:ext cx="973758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4" y="2245736"/>
            <a:ext cx="973758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4" y="3537247"/>
            <a:ext cx="973758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4" y="4828758"/>
            <a:ext cx="973758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4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4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4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4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9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4074014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5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7" y="1"/>
            <a:ext cx="3523422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7" y="3358587"/>
            <a:ext cx="3523422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24910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9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1" y="3090447"/>
            <a:ext cx="725250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7" y="1819848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8" y="4289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5" y="1539434"/>
            <a:ext cx="8866206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3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2" y="2040521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2" y="4031660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7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3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3" y="3993561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1" y="2726677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91" y="860779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401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1" y="4195472"/>
            <a:ext cx="7252505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3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8" y="860779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401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1" y="4195472"/>
            <a:ext cx="7252505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3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8" y="860779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401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1" y="4195472"/>
            <a:ext cx="7252505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3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8" y="860779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3673182"/>
            <a:ext cx="6826341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5" y="3665206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3" y="3673182"/>
            <a:ext cx="2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3673182"/>
            <a:ext cx="6826341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5" y="3665206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3" y="3673182"/>
            <a:ext cx="2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677645"/>
            <a:ext cx="4351026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60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1459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3" y="3138617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5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5" y="5505123"/>
            <a:ext cx="6439156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7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4" y="4395672"/>
            <a:ext cx="6826341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7" y="4387697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5" y="4742582"/>
            <a:ext cx="2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5" y="2225042"/>
            <a:ext cx="4536078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4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4" y="27824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4" y="43524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4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4" y="51374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7" y="2"/>
            <a:ext cx="4572514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4" y="445141"/>
            <a:ext cx="0" cy="1930311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1" y="192386"/>
            <a:ext cx="2275388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9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32" y="234873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32" y="3075851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32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32" y="386084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32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27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7" y="2"/>
            <a:ext cx="4572514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4" y="445141"/>
            <a:ext cx="0" cy="1930311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1" y="192386"/>
            <a:ext cx="2275388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910667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9" y="0"/>
            <a:ext cx="117404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2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2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2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2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2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3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3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3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3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3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6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8" y="3727361"/>
            <a:ext cx="2275388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6" y="2596917"/>
            <a:ext cx="4385842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4"/>
            <a:ext cx="4385842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4"/>
            <a:ext cx="4385842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8" y="1631761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6" y="1631762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571466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1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8" y="2808081"/>
            <a:ext cx="4312354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8" y="3212366"/>
            <a:ext cx="4312354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1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3" y="3429000"/>
            <a:ext cx="6096002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4" y="1190910"/>
            <a:ext cx="4554009" cy="1325563"/>
          </a:xfrm>
        </p:spPr>
        <p:txBody>
          <a:bodyPr lIns="0" rtlCol="0" anchor="b">
            <a:normAutofit/>
          </a:bodyPr>
          <a:lstStyle>
            <a:lvl1pPr algn="l">
              <a:defRPr sz="4001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5" y="2516141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5" y="2920424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2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" y="2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2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4" y="936981"/>
            <a:ext cx="3686160" cy="1466055"/>
          </a:xfrm>
        </p:spPr>
        <p:txBody>
          <a:bodyPr lIns="0" rtlCol="0" anchor="t">
            <a:normAutofit/>
          </a:bodyPr>
          <a:lstStyle>
            <a:lvl1pPr algn="l">
              <a:defRPr sz="400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91" y="2407324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4" y="2811607"/>
            <a:ext cx="3686160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3" y="2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50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9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61" y="1680550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31" y="1680550"/>
            <a:ext cx="3658011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14" lvl="0" indent="-228614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5" y="2084832"/>
            <a:ext cx="368616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31" y="2084832"/>
            <a:ext cx="3658011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2" y="1670007"/>
            <a:ext cx="3686160" cy="1466055"/>
          </a:xfrm>
        </p:spPr>
        <p:txBody>
          <a:bodyPr lIns="0" rtlCol="0" anchor="t">
            <a:normAutofit/>
          </a:bodyPr>
          <a:lstStyle>
            <a:lvl1pPr algn="l">
              <a:defRPr sz="400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6" y="2603500"/>
            <a:ext cx="4825157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3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0843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3" y="3408894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sz="4001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6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7" y="3666356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14" lvl="0" indent="-228614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8" y="4070640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7" y="4070640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4049106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2"/>
            <a:ext cx="6096002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sz="4001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6003" y="2360142"/>
            <a:ext cx="6096002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sz="4001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9"/>
            <a:ext cx="4340786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9" y="2962019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14" lvl="0" indent="-228614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2"/>
            <a:ext cx="4340786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9" y="3366302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7" y="358611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6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2"/>
            <a:ext cx="6096002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sz="4001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6003" y="2360142"/>
            <a:ext cx="6096002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sz="4001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9"/>
            <a:ext cx="4340786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9" y="2962019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14" lvl="0" indent="-228614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2"/>
            <a:ext cx="4340786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9" y="3366302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7" y="358611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6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9" y="1193766"/>
            <a:ext cx="4385842" cy="1325563"/>
          </a:xfrm>
        </p:spPr>
        <p:txBody>
          <a:bodyPr rtlCol="0" anchor="b">
            <a:normAutofit/>
          </a:bodyPr>
          <a:lstStyle>
            <a:lvl1pPr algn="r">
              <a:defRPr sz="4001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9"/>
            <a:ext cx="4385842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8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8" y="1194296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5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9" y="3689141"/>
            <a:ext cx="4832795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6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4" y="1659771"/>
            <a:ext cx="2558007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7" y="1915222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2" y="4586458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3717213"/>
            <a:ext cx="10349090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3" y="836273"/>
            <a:ext cx="10349090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20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6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1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6" y="3665206"/>
            <a:ext cx="2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6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1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6" y="3665206"/>
            <a:ext cx="2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6" y="3179762"/>
            <a:ext cx="4825157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3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3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201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4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4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2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1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2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1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2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1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8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sz="3200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sz="1800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4" y="369028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2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8" y="4500561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8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sz="3200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sz="1800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4" y="369028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2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8" y="4500561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7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6059"/>
            <a:ext cx="7882468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4" y="4554448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6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0653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7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6059"/>
            <a:ext cx="7882468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4" y="4554448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7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6059"/>
            <a:ext cx="7882468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4" y="4554448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6" y="1058982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6" y="236553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6" y="365626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6" y="4946996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8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62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3" y="3498664"/>
            <a:ext cx="4008437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4" y="104745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4" y="234249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4" y="3644741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4" y="4935471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7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3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80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4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7" y="358613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1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6" y="2592712"/>
            <a:ext cx="973758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11" y="2592712"/>
            <a:ext cx="973758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4" y="2592712"/>
            <a:ext cx="973758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21" y="2592712"/>
            <a:ext cx="973758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1" y="3920811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7" y="3923754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69" y="3920811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8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7" y="1489702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6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5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1" y="4601531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7" y="4604474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69" y="4601531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8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7" y="358613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1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7" y="1489702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9" y="3047657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5" y="3047657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8" y="3047657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4" y="3047657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6" y="3263557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7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4" y="3263557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6" y="3263557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5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2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2" y="597068"/>
            <a:ext cx="8768626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5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3" y="3050995"/>
            <a:ext cx="1643385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9" y="3061267"/>
            <a:ext cx="1643385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51" y="3061267"/>
            <a:ext cx="1643385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6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6" y="4791482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5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5" y="4791482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6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6" y="4801751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6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6" y="4801751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8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2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5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90" y="616350"/>
            <a:ext cx="7978228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6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5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7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4" y="365286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4" y="3248537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6" y="365286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6" y="3248537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9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9" y="47632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4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4" y="47632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51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39972"/>
            <a:ext cx="4767264" cy="1342045"/>
          </a:xfrm>
        </p:spPr>
        <p:txBody>
          <a:bodyPr lIns="0" rtlCol="0" anchor="b">
            <a:normAutofit/>
          </a:bodyPr>
          <a:lstStyle>
            <a:lvl1pPr>
              <a:defRPr sz="4001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1" y="2635242"/>
            <a:ext cx="4767264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27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54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81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909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1" y="2247680"/>
            <a:ext cx="4767264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72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72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39972"/>
            <a:ext cx="4767264" cy="1342045"/>
          </a:xfrm>
        </p:spPr>
        <p:txBody>
          <a:bodyPr lIns="0" rtlCol="0" anchor="b">
            <a:normAutofit/>
          </a:bodyPr>
          <a:lstStyle>
            <a:lvl1pPr>
              <a:defRPr sz="4001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1" y="2635242"/>
            <a:ext cx="4767264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27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54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81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909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1" y="2247680"/>
            <a:ext cx="4767264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72" y="839974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9155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2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39972"/>
            <a:ext cx="4767264" cy="1342045"/>
          </a:xfrm>
        </p:spPr>
        <p:txBody>
          <a:bodyPr lIns="0" rtlCol="0" anchor="b">
            <a:normAutofit/>
          </a:bodyPr>
          <a:lstStyle>
            <a:lvl1pPr>
              <a:defRPr sz="4001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1" y="2635242"/>
            <a:ext cx="4767264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27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54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81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909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1" y="2247680"/>
            <a:ext cx="4767264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72" y="839974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2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39972"/>
            <a:ext cx="4767264" cy="1342045"/>
          </a:xfrm>
        </p:spPr>
        <p:txBody>
          <a:bodyPr lIns="0" rtlCol="0" anchor="b">
            <a:normAutofit/>
          </a:bodyPr>
          <a:lstStyle>
            <a:lvl1pPr>
              <a:defRPr sz="4001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1" y="2635242"/>
            <a:ext cx="4767264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27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54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81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909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1" y="2247680"/>
            <a:ext cx="4767264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72" y="839974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3"/>
            <a:ext cx="4767264" cy="1342045"/>
          </a:xfrm>
        </p:spPr>
        <p:txBody>
          <a:bodyPr lIns="0" rtlCol="0" anchor="b">
            <a:normAutofit/>
          </a:bodyPr>
          <a:lstStyle>
            <a:lvl1pPr algn="r">
              <a:defRPr sz="4001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3" y="687574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27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54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81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909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3" y="2392681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3"/>
            <a:ext cx="4767264" cy="1342045"/>
          </a:xfrm>
        </p:spPr>
        <p:txBody>
          <a:bodyPr lIns="0" rtlCol="0" anchor="b">
            <a:normAutofit/>
          </a:bodyPr>
          <a:lstStyle>
            <a:lvl1pPr algn="r">
              <a:defRPr sz="4001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3" y="687574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27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54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81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909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2"/>
            <a:ext cx="5742624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2" y="2392047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289562"/>
            <a:ext cx="10896601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1" y="1097366"/>
            <a:ext cx="10896601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1" y="1806577"/>
            <a:ext cx="10896601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2"/>
            <a:ext cx="4492626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7" y="260351"/>
            <a:ext cx="4052889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7" y="4165600"/>
            <a:ext cx="4052889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2" y="450030"/>
            <a:ext cx="2578100" cy="2508588"/>
          </a:xfrm>
        </p:spPr>
        <p:txBody>
          <a:bodyPr lIns="0" rtlCol="0" anchor="b">
            <a:normAutofit/>
          </a:bodyPr>
          <a:lstStyle>
            <a:lvl1pPr algn="l">
              <a:defRPr sz="4001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7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5" y="-20669"/>
            <a:ext cx="3129337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50" y="2718685"/>
            <a:ext cx="3415561" cy="2508588"/>
          </a:xfrm>
        </p:spPr>
        <p:txBody>
          <a:bodyPr lIns="0" rtlCol="0" anchor="b">
            <a:normAutofit/>
          </a:bodyPr>
          <a:lstStyle>
            <a:lvl1pPr algn="l">
              <a:defRPr sz="4001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9" y="4281997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7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2" y="4586417"/>
            <a:ext cx="5798905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9" y="4586417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90" y="2030439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8" y="2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3" y="3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51" y="3334456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1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6" y="4598772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1295400"/>
            <a:ext cx="2793157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7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3129280"/>
            <a:ext cx="2793157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84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4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6" indent="0">
              <a:buNone/>
              <a:defRPr sz="1600"/>
            </a:lvl2pPr>
            <a:lvl3pPr marL="914411" indent="0">
              <a:buNone/>
              <a:defRPr sz="1600"/>
            </a:lvl3pPr>
            <a:lvl4pPr marL="1371617" indent="0">
              <a:buNone/>
              <a:defRPr sz="1600"/>
            </a:lvl4pPr>
            <a:lvl5pPr marL="1828823" indent="0">
              <a:buNone/>
              <a:defRPr sz="1600"/>
            </a:lvl5pPr>
            <a:lvl6pPr marL="2286029" indent="0">
              <a:buNone/>
              <a:defRPr sz="1600"/>
            </a:lvl6pPr>
            <a:lvl7pPr marL="2743234" indent="0">
              <a:buNone/>
              <a:defRPr sz="1600"/>
            </a:lvl7pPr>
            <a:lvl8pPr marL="3200440" indent="0">
              <a:buNone/>
              <a:defRPr sz="1600"/>
            </a:lvl8pPr>
            <a:lvl9pPr marL="3657646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noProof="0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1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8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6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6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9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2" y="6391839"/>
            <a:ext cx="3859796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1" y="295730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09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36" r:id="rId22"/>
    <p:sldLayoutId id="2147483689" r:id="rId23"/>
    <p:sldLayoutId id="2147483735" r:id="rId24"/>
    <p:sldLayoutId id="2147483684" r:id="rId25"/>
    <p:sldLayoutId id="2147483752" r:id="rId26"/>
    <p:sldLayoutId id="2147483737" r:id="rId27"/>
    <p:sldLayoutId id="2147483651" r:id="rId28"/>
    <p:sldLayoutId id="2147483738" r:id="rId29"/>
    <p:sldLayoutId id="2147483685" r:id="rId30"/>
    <p:sldLayoutId id="2147483674" r:id="rId31"/>
    <p:sldLayoutId id="2147483694" r:id="rId32"/>
    <p:sldLayoutId id="2147483748" r:id="rId33"/>
    <p:sldLayoutId id="2147483693" r:id="rId34"/>
    <p:sldLayoutId id="2147483686" r:id="rId35"/>
    <p:sldLayoutId id="2147483703" r:id="rId36"/>
    <p:sldLayoutId id="2147483709" r:id="rId37"/>
    <p:sldLayoutId id="2147483710" r:id="rId38"/>
    <p:sldLayoutId id="2147483711" r:id="rId39"/>
    <p:sldLayoutId id="2147483712" r:id="rId40"/>
    <p:sldLayoutId id="2147483749" r:id="rId41"/>
    <p:sldLayoutId id="2147483751" r:id="rId42"/>
    <p:sldLayoutId id="2147483704" r:id="rId43"/>
    <p:sldLayoutId id="2147483702" r:id="rId44"/>
    <p:sldLayoutId id="2147483714" r:id="rId45"/>
    <p:sldLayoutId id="2147483695" r:id="rId46"/>
    <p:sldLayoutId id="2147483730" r:id="rId47"/>
    <p:sldLayoutId id="2147483698" r:id="rId48"/>
    <p:sldLayoutId id="2147483731" r:id="rId49"/>
    <p:sldLayoutId id="2147483699" r:id="rId50"/>
    <p:sldLayoutId id="2147483732" r:id="rId51"/>
    <p:sldLayoutId id="2147483739" r:id="rId52"/>
    <p:sldLayoutId id="2147483740" r:id="rId53"/>
    <p:sldLayoutId id="2147483700" r:id="rId54"/>
    <p:sldLayoutId id="2147483741" r:id="rId55"/>
    <p:sldLayoutId id="2147483742" r:id="rId56"/>
    <p:sldLayoutId id="2147483743" r:id="rId57"/>
    <p:sldLayoutId id="2147483744" r:id="rId58"/>
    <p:sldLayoutId id="2147483745" r:id="rId59"/>
    <p:sldLayoutId id="2147483705" r:id="rId60"/>
    <p:sldLayoutId id="2147483746" r:id="rId61"/>
    <p:sldLayoutId id="2147483687" r:id="rId62"/>
    <p:sldLayoutId id="2147483720" r:id="rId63"/>
    <p:sldLayoutId id="2147483718" r:id="rId64"/>
    <p:sldLayoutId id="2147483721" r:id="rId65"/>
    <p:sldLayoutId id="2147483722" r:id="rId66"/>
    <p:sldLayoutId id="2147483723" r:id="rId67"/>
    <p:sldLayoutId id="2147483753" r:id="rId68"/>
    <p:sldLayoutId id="2147483754" r:id="rId69"/>
    <p:sldLayoutId id="2147483755" r:id="rId70"/>
    <p:sldLayoutId id="2147483756" r:id="rId71"/>
    <p:sldLayoutId id="2147483725" r:id="rId72"/>
    <p:sldLayoutId id="2147483726" r:id="rId73"/>
    <p:sldLayoutId id="2147483675" r:id="rId74"/>
    <p:sldLayoutId id="2147483677" r:id="rId75"/>
    <p:sldLayoutId id="2147483729" r:id="rId76"/>
    <p:sldLayoutId id="2147483747" r:id="rId77"/>
    <p:sldLayoutId id="2147483728" r:id="rId78"/>
  </p:sldLayoutIdLst>
  <p:txStyles>
    <p:titleStyle>
      <a:lvl1pPr algn="l" defTabSz="457206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5" indent="-342905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60" indent="-28575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14" indent="-22860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20" indent="-22860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26" indent="-22860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32" indent="-22860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37" indent="-22860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43" indent="-22860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48" indent="-228603" algn="l" defTabSz="45720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457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3D9DF272-85E9-4FBC-A640-1587704D13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849" y="550416"/>
            <a:ext cx="3087703" cy="594064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90000"/>
                    <a:lumOff val="10000"/>
                  </a:schemeClr>
                </a:solidFill>
                <a:latin typeface="Monotype Corsiva" panose="03010101010201010101" pitchFamily="66" charset="0"/>
                <a:cs typeface="Calibri Light" panose="020F0302020204030204" pitchFamily="34" charset="0"/>
              </a:rPr>
              <a:t>Семинар  </a:t>
            </a:r>
          </a:p>
          <a:p>
            <a:pPr algn="ctr"/>
            <a:endParaRPr lang="ru-RU" sz="3600" b="1" dirty="0">
              <a:solidFill>
                <a:schemeClr val="accent5">
                  <a:lumMod val="90000"/>
                  <a:lumOff val="10000"/>
                </a:schemeClr>
              </a:solidFill>
              <a:latin typeface="Monotype Corsiva" panose="03010101010201010101" pitchFamily="66" charset="0"/>
              <a:cs typeface="Calibri Light" panose="020F0302020204030204" pitchFamily="34" charset="0"/>
            </a:endParaRPr>
          </a:p>
          <a:p>
            <a:pPr algn="ctr"/>
            <a:endParaRPr lang="ru-RU" sz="3600" b="1" dirty="0">
              <a:solidFill>
                <a:schemeClr val="accent5">
                  <a:lumMod val="90000"/>
                  <a:lumOff val="10000"/>
                </a:schemeClr>
              </a:solidFill>
              <a:latin typeface="Monotype Corsiva" panose="03010101010201010101" pitchFamily="66" charset="0"/>
              <a:cs typeface="Calibri Light" panose="020F0302020204030204" pitchFamily="34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Успешные результаты реализации ИОМ педагога</a:t>
            </a:r>
            <a:endParaRPr lang="ru-RU" sz="3600" b="1" dirty="0">
              <a:solidFill>
                <a:schemeClr val="accent5">
                  <a:lumMod val="90000"/>
                  <a:lumOff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3600" b="1" dirty="0">
              <a:solidFill>
                <a:schemeClr val="accent5">
                  <a:lumMod val="90000"/>
                  <a:lumOff val="10000"/>
                </a:schemeClr>
              </a:solidFill>
              <a:latin typeface="Monotype Corsiva" panose="03010101010201010101" pitchFamily="66" charset="0"/>
              <a:cs typeface="Calibri Light" panose="020F0302020204030204" pitchFamily="34" charset="0"/>
            </a:endParaRPr>
          </a:p>
          <a:p>
            <a:pPr algn="ctr"/>
            <a:endParaRPr lang="ru-RU" sz="3600" b="1" dirty="0">
              <a:solidFill>
                <a:schemeClr val="accent5">
                  <a:lumMod val="90000"/>
                  <a:lumOff val="10000"/>
                </a:schemeClr>
              </a:solidFill>
              <a:latin typeface="Monotype Corsiva" panose="03010101010201010101" pitchFamily="66" charset="0"/>
              <a:cs typeface="Calibri Light" panose="020F0302020204030204" pitchFamily="34" charset="0"/>
            </a:endParaRPr>
          </a:p>
          <a:p>
            <a:pPr algn="ctr"/>
            <a:endParaRPr lang="ru-RU" sz="3600" b="1" dirty="0">
              <a:solidFill>
                <a:schemeClr val="accent5">
                  <a:lumMod val="90000"/>
                  <a:lumOff val="10000"/>
                </a:schemeClr>
              </a:solidFill>
              <a:latin typeface="Monotype Corsiva" panose="03010101010201010101" pitchFamily="66" charset="0"/>
              <a:cs typeface="Calibri Light" panose="020F0302020204030204" pitchFamily="34" charset="0"/>
            </a:endParaRPr>
          </a:p>
          <a:p>
            <a:pPr algn="ctr"/>
            <a:endParaRPr lang="ru-RU" sz="3600" b="1" dirty="0">
              <a:solidFill>
                <a:schemeClr val="accent5">
                  <a:lumMod val="90000"/>
                  <a:lumOff val="10000"/>
                </a:schemeClr>
              </a:solidFill>
              <a:latin typeface="Monotype Corsiva" panose="03010101010201010101" pitchFamily="66" charset="0"/>
              <a:cs typeface="Calibri Light" panose="020F0302020204030204" pitchFamily="34" charset="0"/>
            </a:endParaRPr>
          </a:p>
          <a:p>
            <a:pPr algn="ctr"/>
            <a:r>
              <a:rPr lang="ru-RU" sz="3600" b="1" dirty="0">
                <a:solidFill>
                  <a:schemeClr val="accent5">
                    <a:lumMod val="90000"/>
                    <a:lumOff val="10000"/>
                  </a:schemeClr>
                </a:solidFill>
                <a:latin typeface="Monotype Corsiva" panose="03010101010201010101" pitchFamily="66" charset="0"/>
                <a:cs typeface="Calibri Light" panose="020F0302020204030204" pitchFamily="34" charset="0"/>
              </a:rPr>
              <a:t>08.09.2023г.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68A7AA7-3065-4651-923A-22648A65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576" y="4500560"/>
            <a:ext cx="6536692" cy="1817944"/>
          </a:xfrm>
        </p:spPr>
        <p:txBody>
          <a:bodyPr>
            <a:noAutofit/>
          </a:bodyPr>
          <a:lstStyle/>
          <a:p>
            <a:pPr algn="r"/>
            <a:r>
              <a:rPr lang="ru-RU" sz="2400" dirty="0">
                <a:latin typeface="Monotype Corsiva" panose="03010101010201010101" pitchFamily="66" charset="0"/>
                <a:cs typeface="Calibri Light" panose="020F0302020204030204" pitchFamily="34" charset="0"/>
              </a:rPr>
              <a:t>Дмитриева О.Л.</a:t>
            </a:r>
            <a:br>
              <a:rPr lang="ru-RU" sz="2400" dirty="0">
                <a:latin typeface="Monotype Corsiva" panose="03010101010201010101" pitchFamily="66" charset="0"/>
                <a:cs typeface="Calibri Light" panose="020F0302020204030204" pitchFamily="34" charset="0"/>
              </a:rPr>
            </a:br>
            <a:r>
              <a:rPr lang="ru-RU" sz="2400" dirty="0">
                <a:latin typeface="Monotype Corsiva" panose="03010101010201010101" pitchFamily="66" charset="0"/>
                <a:cs typeface="Calibri Light" panose="020F0302020204030204" pitchFamily="34" charset="0"/>
              </a:rPr>
              <a:t>Старший воспитатель МАДОУ </a:t>
            </a:r>
            <a:br>
              <a:rPr lang="ru-RU" sz="2400" dirty="0">
                <a:latin typeface="Monotype Corsiva" panose="03010101010201010101" pitchFamily="66" charset="0"/>
                <a:cs typeface="Calibri Light" panose="020F0302020204030204" pitchFamily="34" charset="0"/>
              </a:rPr>
            </a:br>
            <a:r>
              <a:rPr lang="ru-RU" sz="2400" dirty="0">
                <a:latin typeface="Monotype Corsiva" panose="03010101010201010101" pitchFamily="66" charset="0"/>
                <a:cs typeface="Calibri Light" panose="020F0302020204030204" pitchFamily="34" charset="0"/>
              </a:rPr>
              <a:t>детский сад № 41 «Ласточка»</a:t>
            </a:r>
            <a:br>
              <a:rPr lang="ru-RU" sz="2400" dirty="0">
                <a:latin typeface="Monotype Corsiva" panose="03010101010201010101" pitchFamily="66" charset="0"/>
                <a:cs typeface="Calibri Light" panose="020F0302020204030204" pitchFamily="34" charset="0"/>
              </a:rPr>
            </a:br>
            <a:endParaRPr lang="ru-RU" sz="2400" dirty="0">
              <a:latin typeface="Monotype Corsiva" panose="03010101010201010101" pitchFamily="66" charset="0"/>
              <a:cs typeface="Calibri Light" panose="020F03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467368-F572-4CF5-B780-51F32CF57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669" y="1019081"/>
            <a:ext cx="4834547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BD115C-BE7D-4862-A517-5967EA71F3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21" t="28738" r="23617" b="7573"/>
          <a:stretch/>
        </p:blipFill>
        <p:spPr>
          <a:xfrm>
            <a:off x="1551137" y="523784"/>
            <a:ext cx="8320471" cy="58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ECEC894-6FC2-4385-8862-16FE9D5748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2DE294B3-B0BF-4699-9926-C694605E61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27C6AC-A1E9-46BB-BDAC-DF16948EDA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02" t="27443" r="23107" b="9127"/>
          <a:stretch/>
        </p:blipFill>
        <p:spPr>
          <a:xfrm>
            <a:off x="1244051" y="472845"/>
            <a:ext cx="8521385" cy="57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05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078733-A938-458E-AC28-8965E0A4D7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04" t="28998" r="23617" b="9773"/>
          <a:stretch/>
        </p:blipFill>
        <p:spPr>
          <a:xfrm>
            <a:off x="1304979" y="585926"/>
            <a:ext cx="8242834" cy="560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67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50BB18-A873-427A-9DEE-86C1CE432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92" t="27831" r="24417" b="8608"/>
          <a:stretch/>
        </p:blipFill>
        <p:spPr>
          <a:xfrm>
            <a:off x="927002" y="488272"/>
            <a:ext cx="8288020" cy="569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5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2C3F4AB-5E67-41D3-8DBD-56E30221F5EA}"/>
              </a:ext>
            </a:extLst>
          </p:cNvPr>
          <p:cNvSpPr txBox="1"/>
          <p:nvPr/>
        </p:nvSpPr>
        <p:spPr>
          <a:xfrm>
            <a:off x="1145219" y="839221"/>
            <a:ext cx="10219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Индивидуальный образовательный маршрут педагога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E7B5D8-CC05-4A79-B3F1-EA0DD55A6F1C}"/>
              </a:ext>
            </a:extLst>
          </p:cNvPr>
          <p:cNvSpPr txBox="1"/>
          <p:nvPr/>
        </p:nvSpPr>
        <p:spPr>
          <a:xfrm>
            <a:off x="745724" y="2117396"/>
            <a:ext cx="11230254" cy="3225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Структурированная программа действий педагога  </a:t>
            </a:r>
            <a:r>
              <a:rPr lang="ru-RU" sz="2400" b="1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некотором фиксированном этапе работы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Замыслы педагога относительно </a:t>
            </a:r>
            <a:r>
              <a:rPr lang="ru-RU" sz="2400" b="1" u="sng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его собственного продвижения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образовании, оформленные и упорядоченные им, готовые к реализации в педагогических технологиях и в педагогической деятельности </a:t>
            </a:r>
          </a:p>
          <a:p>
            <a:pPr>
              <a:lnSpc>
                <a:spcPct val="150000"/>
              </a:lnSpc>
            </a:pPr>
            <a:r>
              <a:rPr lang="ru-RU" dirty="0"/>
              <a:t> 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93D38D6-73B3-493B-B051-0B7511CCC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553" y="4776185"/>
            <a:ext cx="1922016" cy="192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>
            <a:extLst>
              <a:ext uri="{FF2B5EF4-FFF2-40B4-BE49-F238E27FC236}">
                <a16:creationId xmlns:a16="http://schemas.microsoft.com/office/drawing/2014/main" id="{5652E99B-D954-4493-99FB-D9E828C7C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6" y="1349407"/>
            <a:ext cx="9808966" cy="3427974"/>
          </a:xfrm>
        </p:spPr>
        <p:txBody>
          <a:bodyPr/>
          <a:lstStyle/>
          <a:p>
            <a:pPr algn="r"/>
            <a:r>
              <a:rPr lang="ru-RU" dirty="0">
                <a:latin typeface="Monotype Corsiva" panose="03010101010201010101" pitchFamily="66" charset="0"/>
              </a:rPr>
              <a:t>Легко правильно следовать за тем, кто правильно идёт впереди.</a:t>
            </a:r>
            <a:br>
              <a:rPr lang="ru-RU" dirty="0"/>
            </a:br>
            <a:r>
              <a:rPr lang="ru-RU" dirty="0">
                <a:latin typeface="Monotype Corsiva" panose="03010101010201010101" pitchFamily="66" charset="0"/>
              </a:rPr>
              <a:t>Я.А. Коменский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26074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1375</TotalTime>
  <Words>65</Words>
  <Application>Microsoft Office PowerPoint</Application>
  <PresentationFormat>Широкоэкранный</PresentationFormat>
  <Paragraphs>18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Constantia</vt:lpstr>
      <vt:lpstr>Gill Sans</vt:lpstr>
      <vt:lpstr>Helvetica Light</vt:lpstr>
      <vt:lpstr>Helvetica Neue Medium</vt:lpstr>
      <vt:lpstr>Monotype Corsiva</vt:lpstr>
      <vt:lpstr>Raleway</vt:lpstr>
      <vt:lpstr>Tahoma</vt:lpstr>
      <vt:lpstr>Wingdings 3</vt:lpstr>
      <vt:lpstr>Совет директоров</vt:lpstr>
      <vt:lpstr>Дмитриева О.Л. Старший воспитатель МАДОУ  детский сад № 41 «Ласточка»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Легко правильно следовать за тем, кто правильно идёт впереди. Я.А. Коменский.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ST</dc:creator>
  <cp:lastModifiedBy>Павел Дмитриев</cp:lastModifiedBy>
  <cp:revision>54</cp:revision>
  <dcterms:created xsi:type="dcterms:W3CDTF">2021-10-19T04:44:22Z</dcterms:created>
  <dcterms:modified xsi:type="dcterms:W3CDTF">2023-09-07T13:43:31Z</dcterms:modified>
</cp:coreProperties>
</file>