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9"/>
  </p:notesMasterIdLst>
  <p:handoutMasterIdLst>
    <p:handoutMasterId r:id="rId10"/>
  </p:handoutMasterIdLst>
  <p:sldIdLst>
    <p:sldId id="2596" r:id="rId2"/>
    <p:sldId id="2604" r:id="rId3"/>
    <p:sldId id="2606" r:id="rId4"/>
    <p:sldId id="2607" r:id="rId5"/>
    <p:sldId id="2608" r:id="rId6"/>
    <p:sldId id="2567" r:id="rId7"/>
    <p:sldId id="25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26"/>
    <a:srgbClr val="5DAAB0"/>
    <a:srgbClr val="3B7579"/>
    <a:srgbClr val="AAD3D6"/>
    <a:srgbClr val="418287"/>
    <a:srgbClr val="DFE3E9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9" autoAdjust="0"/>
    <p:restoredTop sz="95280" autoAdjust="0"/>
  </p:normalViewPr>
  <p:slideViewPr>
    <p:cSldViewPr snapToGrid="0" snapToObjects="1" showGuides="1">
      <p:cViewPr varScale="1">
        <p:scale>
          <a:sx n="86" d="100"/>
          <a:sy n="86" d="100"/>
        </p:scale>
        <p:origin x="422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466B5B1-8550-45FB-967E-F4B291CCC461}" type="datetime1">
              <a:rPr lang="ru-RU" smtClean="0"/>
              <a:t>07.09.2023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D444D95-FCD4-4091-973E-913976785C28}" type="datetime1">
              <a:rPr lang="ru-RU" smtClean="0"/>
              <a:t>07.09.2023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26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72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31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9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5" y="1792225"/>
            <a:ext cx="990599" cy="304798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3"/>
            <a:ext cx="3859795" cy="304802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1" y="295730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4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9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4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9" y="1063417"/>
            <a:ext cx="8831817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1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9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6" y="3678767"/>
            <a:ext cx="7731220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5029199"/>
            <a:ext cx="9244898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84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98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2"/>
            <a:ext cx="3141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5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3" y="2603500"/>
            <a:ext cx="314701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3" y="3179764"/>
            <a:ext cx="3147010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6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2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2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20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4532844"/>
            <a:ext cx="305043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1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6" y="5109106"/>
            <a:ext cx="3050437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7" y="4532845"/>
            <a:ext cx="3050437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1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4" y="5109105"/>
            <a:ext cx="3050437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6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1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7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3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2" y="6391839"/>
            <a:ext cx="3644283" cy="304801"/>
          </a:xfrm>
        </p:spPr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40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40" y="6391839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71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7" y="1278467"/>
            <a:ext cx="1409964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9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3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Декоративный элемент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sz="3200" noProof="0" dirty="0"/>
            </a:p>
          </p:txBody>
        </p:sp>
        <p:sp>
          <p:nvSpPr>
            <p:cNvPr id="6" name="ИЗОБРАЖЕНИЕ" title="Декоративный элемент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ru-RU" sz="1800" noProof="0" dirty="0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2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6" y="4500561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74912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8" y="3727361"/>
            <a:ext cx="2275388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 dirty="0"/>
              <a:t>Повестка</a:t>
            </a:r>
          </a:p>
        </p:txBody>
      </p:sp>
      <p:sp>
        <p:nvSpPr>
          <p:cNvPr id="29" name="Рисунок 28" title="Декоративный элемент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8" cy="52324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2" name="Текст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6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Текст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6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4" name="Текст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6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5" name="Текст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6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Текст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6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2" name="Фигура 62" title="Декоративный элемент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092379" y="3640133"/>
            <a:ext cx="0" cy="2449124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41768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28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title="Декоративный элемент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1" y="1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ru-RU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8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80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6" name="Рисунок 5" title="Декоративный элемент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4" y="954225"/>
            <a:ext cx="973758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" name="Рисунок 5" title="Декоративный элемент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4" y="2245736"/>
            <a:ext cx="973758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5" title="Декоративный элемент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4" y="3537247"/>
            <a:ext cx="973758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Рисунок 5" title="Декоративный элемент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4" y="4828758"/>
            <a:ext cx="973758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4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40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4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40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4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40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4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40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9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14074014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 title="Декоративный элемент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 rtl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5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7" y="1"/>
            <a:ext cx="3523422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7" y="3358587"/>
            <a:ext cx="3523422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24910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9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СПАСИБО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3090447"/>
            <a:ext cx="725250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WWW.ИМЯСАЙТА.COM</a:t>
            </a:r>
          </a:p>
        </p:txBody>
      </p:sp>
      <p:sp>
        <p:nvSpPr>
          <p:cNvPr id="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7" y="1819848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8" y="4289"/>
            <a:ext cx="68961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5" y="1539434"/>
            <a:ext cx="8866206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8" name="Прямоугольник 7" title="Декоративный элемент"/>
          <p:cNvSpPr/>
          <p:nvPr userDrawn="1"/>
        </p:nvSpPr>
        <p:spPr>
          <a:xfrm>
            <a:off x="3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2" y="2040521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0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2" y="4031660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11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7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3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СПАСИБО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3" y="3993561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WWW.ИМЯСАЙТА.COM</a:t>
            </a:r>
          </a:p>
        </p:txBody>
      </p:sp>
      <p:sp>
        <p:nvSpPr>
          <p:cNvPr id="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1" y="2726677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2" name="Прямоугольник 1" title="Декоративный элемент"/>
          <p:cNvSpPr/>
          <p:nvPr userDrawn="1"/>
        </p:nvSpPr>
        <p:spPr>
          <a:xfrm>
            <a:off x="3872091" y="860779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401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1" y="4195472"/>
            <a:ext cx="7252505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3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7" name="Прямоугольник 6" title="Декоративный элемент"/>
          <p:cNvSpPr/>
          <p:nvPr userDrawn="1"/>
        </p:nvSpPr>
        <p:spPr>
          <a:xfrm>
            <a:off x="1238108" y="860779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401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1" y="4195472"/>
            <a:ext cx="7252505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3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7" name="Прямоугольник 6" title="Декоративный элемент"/>
          <p:cNvSpPr/>
          <p:nvPr userDrawn="1"/>
        </p:nvSpPr>
        <p:spPr>
          <a:xfrm>
            <a:off x="1238108" y="860779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401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1" y="4195472"/>
            <a:ext cx="7252505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3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7" name="Прямоугольник 6" title="Декоративный элемент"/>
          <p:cNvSpPr/>
          <p:nvPr userDrawn="1"/>
        </p:nvSpPr>
        <p:spPr>
          <a:xfrm>
            <a:off x="1238108" y="860779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лайд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3673182"/>
            <a:ext cx="6826341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12" title="Декоративный элемент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5" y="3665206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6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3" y="3673182"/>
            <a:ext cx="2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итель слайд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3673182"/>
            <a:ext cx="6826341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12" title="Декоративный элемент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5" y="3665206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6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3" y="3673182"/>
            <a:ext cx="2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677645"/>
            <a:ext cx="4351026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0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45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итель слайд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Прямоугольник 1" title="Декоративный элемент"/>
          <p:cNvSpPr/>
          <p:nvPr userDrawn="1"/>
        </p:nvSpPr>
        <p:spPr>
          <a:xfrm>
            <a:off x="4769713" y="3138617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5" y="4304207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5" y="5505123"/>
            <a:ext cx="6439156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6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лай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Прямоугольник 1" title="Декоративный элемент"/>
          <p:cNvSpPr/>
          <p:nvPr userDrawn="1"/>
        </p:nvSpPr>
        <p:spPr>
          <a:xfrm>
            <a:off x="0" y="4387697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4" y="4395672"/>
            <a:ext cx="6826341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2" name="Текст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7" y="4387697"/>
            <a:ext cx="4527458" cy="2196780"/>
          </a:xfrm>
          <a:noFill/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13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5" y="4742582"/>
            <a:ext cx="2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28" title="Декоративный элемент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5" y="2225042"/>
            <a:ext cx="4536078" cy="463296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2" name="Текст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4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27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Текст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4" y="2782450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27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4" name="Текст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4" y="4352428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27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5" name="Текст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4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27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Текст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4" y="5137416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27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" name="Прямоугольник 2" title="Декоративный элемент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7" y="2"/>
            <a:ext cx="4572514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12" name="Фигура 62" title="Декоративный элемент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4" y="445141"/>
            <a:ext cx="0" cy="1930311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1" y="192386"/>
            <a:ext cx="2275388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 dirty="0"/>
              <a:t>Повестка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28" title="Декоративный элемент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9" y="0"/>
            <a:ext cx="5927124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2" name="Текст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32" y="2348737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27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Текст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32" y="3075851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27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4" name="Текст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32" y="4645828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27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5" name="Текст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32" y="3860840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27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Текст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32" y="5430816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27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" name="Прямоугольник 2" title="Декоративный элемент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7" y="2"/>
            <a:ext cx="4572514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12" name="Фигура 62" title="Декоративный элемент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4" y="445141"/>
            <a:ext cx="0" cy="193031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1" y="192386"/>
            <a:ext cx="2275388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 dirty="0"/>
              <a:t>Повестка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28" title="Декоративный элемент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910667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Прямоугольник 2" title="Декоративный элемент"/>
          <p:cNvSpPr/>
          <p:nvPr userDrawn="1"/>
        </p:nvSpPr>
        <p:spPr>
          <a:xfrm>
            <a:off x="4910669" y="0"/>
            <a:ext cx="11740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32" name="Текст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2" y="879710"/>
            <a:ext cx="4801847" cy="75565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6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Текст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2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6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4" name="Текст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2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6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5" name="Текст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2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6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Текст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2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6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7" name="Текст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3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6" indent="0">
              <a:buNone/>
              <a:defRPr/>
            </a:lvl2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38" name="Текст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3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6" indent="0">
              <a:buNone/>
              <a:defRPr/>
            </a:lvl2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39" name="Текст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3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6" indent="0">
              <a:buNone/>
              <a:defRPr/>
            </a:lvl2pPr>
          </a:lstStyle>
          <a:p>
            <a:pPr lvl="0" rtl="0"/>
            <a:r>
              <a:rPr lang="ru-RU" noProof="0" dirty="0"/>
              <a:t>3</a:t>
            </a:r>
          </a:p>
        </p:txBody>
      </p:sp>
      <p:sp>
        <p:nvSpPr>
          <p:cNvPr id="40" name="Текст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3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6" indent="0">
              <a:buNone/>
              <a:defRPr/>
            </a:lvl2pPr>
          </a:lstStyle>
          <a:p>
            <a:pPr lvl="0" rtl="0"/>
            <a:r>
              <a:rPr lang="ru-RU" noProof="0" dirty="0"/>
              <a:t>4</a:t>
            </a:r>
          </a:p>
        </p:txBody>
      </p:sp>
      <p:sp>
        <p:nvSpPr>
          <p:cNvPr id="41" name="Текст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3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6" indent="0">
              <a:buNone/>
              <a:defRPr/>
            </a:lvl2pPr>
          </a:lstStyle>
          <a:p>
            <a:pPr lvl="0" rtl="0"/>
            <a:r>
              <a:rPr lang="ru-RU" noProof="0" dirty="0"/>
              <a:t>5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8" y="3727361"/>
            <a:ext cx="2275388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 dirty="0"/>
              <a:t>Повестка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6" y="2596917"/>
            <a:ext cx="4385842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353" y="4628134"/>
            <a:ext cx="4385842" cy="1325562"/>
          </a:xfrm>
        </p:spPr>
        <p:txBody>
          <a:bodyPr rtlCol="0">
            <a:noAutofit/>
          </a:bodyPr>
          <a:lstStyle>
            <a:lvl1pPr marL="0" indent="0" algn="l" rtl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9353" y="4165144"/>
            <a:ext cx="4385842" cy="382749"/>
          </a:xfrm>
        </p:spPr>
        <p:txBody>
          <a:bodyPr rtlCol="0" anchor="b">
            <a:normAutofit/>
          </a:bodyPr>
          <a:lstStyle>
            <a:lvl1pPr marL="0" indent="0" algn="l" rtl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6" name="Фигура 62" title="Декоративный элемент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8" y="1631761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9" name="Рисунок 5" title="Декоративный элемент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6" y="1631762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808079"/>
            <a:ext cx="6096000" cy="404992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571466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1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8" y="2808081"/>
            <a:ext cx="4312354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Заголовок слайда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87828" y="3212366"/>
            <a:ext cx="4312354" cy="2962659"/>
          </a:xfrm>
        </p:spPr>
        <p:txBody>
          <a:bodyPr lIns="0" tIns="72000" rtlCol="0">
            <a:normAutofit/>
          </a:bodyPr>
          <a:lstStyle>
            <a:lvl1pPr rtl="0"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1" name="Фигура 62" title="Декоративный элемент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1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3" y="3429000"/>
            <a:ext cx="6096002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13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6096000" cy="3429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4" y="1190910"/>
            <a:ext cx="4554009" cy="1325563"/>
          </a:xfrm>
        </p:spPr>
        <p:txBody>
          <a:bodyPr lIns="0" rtlCol="0" anchor="b">
            <a:normAutofit/>
          </a:bodyPr>
          <a:lstStyle>
            <a:lvl1pPr algn="l">
              <a:defRPr sz="4001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5" y="2516141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Заголовок слайда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5" y="2920424"/>
            <a:ext cx="4544580" cy="3226378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2" cy="2540000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" y="2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" name="Прямоугольник 10" title="Декоративный элемент"/>
          <p:cNvSpPr/>
          <p:nvPr userDrawn="1"/>
        </p:nvSpPr>
        <p:spPr>
          <a:xfrm>
            <a:off x="3708402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4" y="936981"/>
            <a:ext cx="3686160" cy="1466055"/>
          </a:xfrm>
        </p:spPr>
        <p:txBody>
          <a:bodyPr lIns="0" rtlCol="0" anchor="t">
            <a:normAutofit/>
          </a:bodyPr>
          <a:lstStyle>
            <a:lvl1pPr algn="l">
              <a:defRPr sz="400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91" y="2407324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52924" y="2811607"/>
            <a:ext cx="3686160" cy="3044825"/>
          </a:xfrm>
        </p:spPr>
        <p:txBody>
          <a:bodyPr lIns="0" tIns="72000" rtlCol="0">
            <a:normAutofit/>
          </a:bodyPr>
          <a:lstStyle>
            <a:lvl1pPr rtl="0"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2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3" y="2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 title="Декоративный элемент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50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3" name="Прямоугольник 2" title="Декоративный элемент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9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61" y="1680550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31" y="1680550"/>
            <a:ext cx="3658011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14" lvl="0" indent="-228614" rtl="0"/>
            <a:r>
              <a:rPr lang="ru-RU" noProof="0" dirty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5" y="2084832"/>
            <a:ext cx="368616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31" y="2084832"/>
            <a:ext cx="3658011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1670007"/>
            <a:ext cx="3686160" cy="1466055"/>
          </a:xfrm>
        </p:spPr>
        <p:txBody>
          <a:bodyPr lIns="0" rtlCol="0" anchor="t">
            <a:normAutofit/>
          </a:bodyPr>
          <a:lstStyle>
            <a:lvl1pPr algn="l">
              <a:defRPr sz="400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6" y="2603500"/>
            <a:ext cx="4825157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3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84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 title="Декоративный элемент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" name="Заголовок 1" title="Декоративный элемент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3" y="3408894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ru-RU" sz="4001" noProof="0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6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7" y="3666356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14" lvl="0" indent="-228614" rtl="0"/>
            <a:r>
              <a:rPr lang="ru-RU" noProof="0" dirty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8448" y="4070640"/>
            <a:ext cx="3448800" cy="2253961"/>
          </a:xfrm>
        </p:spPr>
        <p:txBody>
          <a:bodyPr lIns="0" tIns="72000" rtlCol="0">
            <a:normAutofit/>
          </a:bodyPr>
          <a:lstStyle>
            <a:lvl1pPr rtl="0"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4057" y="4070640"/>
            <a:ext cx="3450265" cy="2253961"/>
          </a:xfrm>
        </p:spPr>
        <p:txBody>
          <a:bodyPr lIns="0" tIns="72000" rtlCol="0">
            <a:normAutofit/>
          </a:bodyPr>
          <a:lstStyle>
            <a:lvl1pPr rtl="0"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4049106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 title="Декоративный элемент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2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ru-RU" sz="4001" noProof="0" dirty="0"/>
          </a:p>
        </p:txBody>
      </p:sp>
      <p:sp>
        <p:nvSpPr>
          <p:cNvPr id="12" name="Заголовок 1" title="Декоративный элемент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6003" y="2360142"/>
            <a:ext cx="6096002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ru-RU" sz="4001" noProof="0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9"/>
            <a:ext cx="4340786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9" y="2962019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14" lvl="0" indent="-228614" rtl="0"/>
            <a:r>
              <a:rPr lang="ru-RU" noProof="0" dirty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7607" y="3366302"/>
            <a:ext cx="4340786" cy="2253961"/>
          </a:xfrm>
        </p:spPr>
        <p:txBody>
          <a:bodyPr lIns="0" tIns="72000" rtlCol="0">
            <a:normAutofit/>
          </a:bodyPr>
          <a:lstStyle>
            <a:lvl1pPr rtl="0"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72689" y="3366302"/>
            <a:ext cx="4342629" cy="2253961"/>
          </a:xfrm>
        </p:spPr>
        <p:txBody>
          <a:bodyPr lIns="0" tIns="72000" rtlCol="0">
            <a:normAutofit/>
          </a:bodyPr>
          <a:lstStyle>
            <a:lvl1pPr rtl="0"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7" y="358611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6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 title="Декоративный элемент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2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ru-RU" sz="4001" noProof="0" dirty="0"/>
          </a:p>
        </p:txBody>
      </p:sp>
      <p:sp>
        <p:nvSpPr>
          <p:cNvPr id="12" name="Заголовок 1" title="Декоративный элемент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6003" y="2360142"/>
            <a:ext cx="6096002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ru-RU" sz="4001" noProof="0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9"/>
            <a:ext cx="4340786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9" y="2962019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14" lvl="0" indent="-228614" rtl="0"/>
            <a:r>
              <a:rPr lang="ru-RU" noProof="0" dirty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2"/>
            <a:ext cx="4340786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9" y="3366302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7" y="358611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6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9" y="1193766"/>
            <a:ext cx="4385842" cy="1325563"/>
          </a:xfrm>
        </p:spPr>
        <p:txBody>
          <a:bodyPr rtlCol="0" anchor="b">
            <a:normAutofit/>
          </a:bodyPr>
          <a:lstStyle>
            <a:lvl1pPr algn="r">
              <a:defRPr sz="4001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9"/>
            <a:ext cx="4385842" cy="335756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018" y="1598619"/>
            <a:ext cx="4869806" cy="1896435"/>
          </a:xfrm>
        </p:spPr>
        <p:txBody>
          <a:bodyPr lIns="0" rtlCol="0">
            <a:noAutofit/>
          </a:bodyPr>
          <a:lstStyle>
            <a:lvl1pPr marL="0" indent="0" rtl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8" y="1194296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6" name="Текст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2018" y="4093465"/>
            <a:ext cx="4869806" cy="1896435"/>
          </a:xfrm>
        </p:spPr>
        <p:txBody>
          <a:bodyPr lIns="0" rtlCol="0">
            <a:noAutofit/>
          </a:bodyPr>
          <a:lstStyle>
            <a:lvl1pPr marL="0" indent="0" rtl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9" y="3689141"/>
            <a:ext cx="4832795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10" name="Фигура 62" title="Декоративный элемент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Текст 6" title="Декоративный элемент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6" y="836271"/>
            <a:ext cx="4262400" cy="5185458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4" y="1659771"/>
            <a:ext cx="2558007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</a:t>
            </a:r>
            <a:br>
              <a:rPr lang="ru-RU" noProof="0" dirty="0"/>
            </a:br>
            <a:r>
              <a:rPr lang="ru-RU" noProof="0" dirty="0"/>
              <a:t>добавить заголовок</a:t>
            </a:r>
          </a:p>
        </p:txBody>
      </p:sp>
      <p:sp>
        <p:nvSpPr>
          <p:cNvPr id="9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7" y="1915222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2" y="4586458"/>
            <a:ext cx="10349090" cy="1577281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3717213"/>
            <a:ext cx="10349090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5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3" y="836273"/>
            <a:ext cx="10349090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 title="Декоративный элемент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20"/>
            <a:ext cx="7299618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 title="Декоративный элемент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Текст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6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1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6" y="3665206"/>
            <a:ext cx="2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Текст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6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1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6" y="3665206"/>
            <a:ext cx="2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6" y="3179762"/>
            <a:ext cx="4825157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3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3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01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497975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4"/>
            <a:ext cx="12192000" cy="5497975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497975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4"/>
            <a:ext cx="12192000" cy="5497975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735872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1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Прямоугольник 4" title="Декоративный элемент"/>
          <p:cNvSpPr/>
          <p:nvPr userDrawn="1"/>
        </p:nvSpPr>
        <p:spPr>
          <a:xfrm>
            <a:off x="0" y="4735872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1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Прямоугольник 4" title="Декоративный элемент"/>
          <p:cNvSpPr/>
          <p:nvPr userDrawn="1"/>
        </p:nvSpPr>
        <p:spPr>
          <a:xfrm>
            <a:off x="0" y="4735872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1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3413895" y="419828"/>
            <a:ext cx="7939904" cy="6018346"/>
            <a:chOff x="8585200" y="440266"/>
            <a:chExt cx="14753564" cy="11183013"/>
          </a:xfrm>
        </p:grpSpPr>
        <p:sp>
          <p:nvSpPr>
            <p:cNvPr id="5" name="Dikdörtgen" title="Декоративный элемент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sz="3200" noProof="0" dirty="0"/>
            </a:p>
          </p:txBody>
        </p:sp>
        <p:sp>
          <p:nvSpPr>
            <p:cNvPr id="6" name="ИЗОБРАЖЕНИЕ" title="Декоративный элемент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ru-RU" sz="1800" noProof="0" dirty="0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4" y="369028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2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8" y="4500561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3413895" y="419828"/>
            <a:ext cx="7939904" cy="6018346"/>
            <a:chOff x="8585200" y="440266"/>
            <a:chExt cx="14753564" cy="11183013"/>
          </a:xfrm>
        </p:grpSpPr>
        <p:sp>
          <p:nvSpPr>
            <p:cNvPr id="5" name="Dikdörtgen" title="Декоративный элемент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sz="3200" noProof="0" dirty="0"/>
            </a:p>
          </p:txBody>
        </p:sp>
        <p:sp>
          <p:nvSpPr>
            <p:cNvPr id="6" name="ИЗОБРАЖЕНИЕ" title="Декоративный элемент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ru-RU" sz="1800" noProof="0" dirty="0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4" y="369028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2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3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8" y="4500561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 title="Декоративный элемент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7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6059"/>
            <a:ext cx="7882468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раздела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4" y="4554448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6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653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 title="Декоративный элемент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7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6059"/>
            <a:ext cx="7882468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раздела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4" y="4554448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 title="Декоративный элемент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7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6059"/>
            <a:ext cx="7882468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раздела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4" y="4554448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6" y="1058982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6" y="236553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6" y="365626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6" y="4946996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8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20" name="Текст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62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3" y="3498664"/>
            <a:ext cx="4008437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4" y="104745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4" y="234249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4" y="3644741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4" y="4935471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7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8" name="Рисунок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3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9" name="Рисунок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80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title="Декоративный элемент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4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ru-RU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7" y="358613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1" b="1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6" name="Рисунок 5" title="Декоративный элемент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6" y="2592712"/>
            <a:ext cx="973758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" name="Рисунок 5" title="Декоративный элемент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11" y="2592712"/>
            <a:ext cx="973758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5" title="Декоративный элемент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4" y="2592712"/>
            <a:ext cx="973758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Рисунок 5" title="Декоративный элемент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21" y="2592712"/>
            <a:ext cx="973758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781" y="3920811"/>
            <a:ext cx="2469806" cy="731694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827" y="3923754"/>
            <a:ext cx="2469806" cy="731694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2869" y="3920811"/>
            <a:ext cx="2469806" cy="731694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68916" y="3916628"/>
            <a:ext cx="2469806" cy="731694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7" y="1489702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6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5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1" y="4601531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7" y="4604474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69" y="4601531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8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7" y="358613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1" b="1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7" y="1489702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9" y="3047657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5" y="3047657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8" y="3047657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4" y="3047657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24" name="Рисунок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6" y="3263557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7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6" name="Рисунок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4" y="3263557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6" y="3263557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5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 title="Декоративный элемент"/>
          <p:cNvSpPr/>
          <p:nvPr userDrawn="1"/>
        </p:nvSpPr>
        <p:spPr>
          <a:xfrm>
            <a:off x="0" y="2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2" y="597068"/>
            <a:ext cx="8768626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Рисунок 4" title="Декоративный элемент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5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Рисунок 4" title="Декоративный элемент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3" y="3050995"/>
            <a:ext cx="1643385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Рисунок 4" title="Декоративный элемент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9" y="3061267"/>
            <a:ext cx="1643385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Рисунок 4" title="Декоративный элемент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51" y="3061267"/>
            <a:ext cx="1643385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6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6" y="4791482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5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5" y="4791482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6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6" y="480175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6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6" y="480175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21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8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title="Декоративный элемент"/>
          <p:cNvSpPr/>
          <p:nvPr userDrawn="1"/>
        </p:nvSpPr>
        <p:spPr>
          <a:xfrm>
            <a:off x="2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21" name="Прямоугольник 20" title="Декоративный элемент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28" name="Прямоугольник 27" title="Декоративный элемент"/>
          <p:cNvSpPr/>
          <p:nvPr userDrawn="1"/>
        </p:nvSpPr>
        <p:spPr>
          <a:xfrm>
            <a:off x="9139275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90" y="616350"/>
            <a:ext cx="7978228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0" name="Рисунок 4" title="Декоративный элемент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2" name="Рисунок 4" title="Декоративный элемент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6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3" name="Рисунок 4" title="Декоративный элемент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5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6" name="Прямоугольник 25" title="Декоративный элемент"/>
          <p:cNvSpPr/>
          <p:nvPr userDrawn="1"/>
        </p:nvSpPr>
        <p:spPr>
          <a:xfrm>
            <a:off x="3046427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4" y="365286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4" y="3248537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6" y="365286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6" y="3248537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9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9" y="47632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4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4" y="47632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31" name="Рисунок 4" title="Декоративный элемент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51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39972"/>
            <a:ext cx="4767264" cy="1342045"/>
          </a:xfrm>
        </p:spPr>
        <p:txBody>
          <a:bodyPr lIns="0" rtlCol="0" anchor="b">
            <a:normAutofit/>
          </a:bodyPr>
          <a:lstStyle>
            <a:lvl1pPr>
              <a:defRPr sz="400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2635242"/>
            <a:ext cx="4767264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27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54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81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909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1" y="2247680"/>
            <a:ext cx="4767264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3" name="Диаграмма 2" title="Декоративный элемент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72" y="2247900"/>
            <a:ext cx="5620473" cy="3870325"/>
          </a:xfrm>
        </p:spPr>
        <p:txBody>
          <a:bodyPr rtlCol="0"/>
          <a:lstStyle/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72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39972"/>
            <a:ext cx="4767264" cy="1342045"/>
          </a:xfrm>
        </p:spPr>
        <p:txBody>
          <a:bodyPr lIns="0" rtlCol="0" anchor="b">
            <a:normAutofit/>
          </a:bodyPr>
          <a:lstStyle>
            <a:lvl1pPr>
              <a:defRPr sz="4001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2635242"/>
            <a:ext cx="4767264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27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54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81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909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1" y="2247680"/>
            <a:ext cx="4767264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3" name="Диаграмма 2" title="Декоративный элемент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72" y="839974"/>
            <a:ext cx="5620473" cy="5278253"/>
          </a:xfrm>
        </p:spPr>
        <p:txBody>
          <a:bodyPr rtlCol="0"/>
          <a:lstStyle/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7" name="Фигура 62" title="Декоративный элемент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155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2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39972"/>
            <a:ext cx="4767264" cy="1342045"/>
          </a:xfrm>
        </p:spPr>
        <p:txBody>
          <a:bodyPr lIns="0" rtlCol="0" anchor="b">
            <a:normAutofit/>
          </a:bodyPr>
          <a:lstStyle>
            <a:lvl1pPr>
              <a:defRPr sz="4001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2635242"/>
            <a:ext cx="4767264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27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54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81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909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1" y="2247680"/>
            <a:ext cx="4767264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3" name="Диаграмма 2" title="Декоративный элемент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72" y="839974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2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39972"/>
            <a:ext cx="4767264" cy="1342045"/>
          </a:xfrm>
        </p:spPr>
        <p:txBody>
          <a:bodyPr lIns="0" rtlCol="0" anchor="b">
            <a:normAutofit/>
          </a:bodyPr>
          <a:lstStyle>
            <a:lvl1pPr>
              <a:defRPr sz="4001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2635242"/>
            <a:ext cx="4767264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27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54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81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909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1" y="2247680"/>
            <a:ext cx="4767264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3" name="Диаграмма 2" title="Декоративный элемент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72" y="839974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3"/>
            <a:ext cx="4767264" cy="1342045"/>
          </a:xfrm>
        </p:spPr>
        <p:txBody>
          <a:bodyPr lIns="0" rtlCol="0" anchor="b">
            <a:normAutofit/>
          </a:bodyPr>
          <a:lstStyle>
            <a:lvl1pPr algn="r">
              <a:defRPr sz="4001"/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3" y="687574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27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54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81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909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Диаграмма 2" title="Декоративный элемент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3" y="2392681"/>
            <a:ext cx="10719842" cy="4167505"/>
          </a:xfrm>
        </p:spPr>
        <p:txBody>
          <a:bodyPr rtlCol="0"/>
          <a:lstStyle/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3"/>
            <a:ext cx="4767264" cy="1342045"/>
          </a:xfrm>
        </p:spPr>
        <p:txBody>
          <a:bodyPr lIns="0" rtlCol="0" anchor="b">
            <a:normAutofit/>
          </a:bodyPr>
          <a:lstStyle>
            <a:lvl1pPr algn="r">
              <a:defRPr sz="4001"/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3" y="687574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27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54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81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909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Диаграмма 2" title="Декоративный элемент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2"/>
            <a:ext cx="5742624" cy="4023995"/>
          </a:xfrm>
        </p:spPr>
        <p:txBody>
          <a:bodyPr rtlCol="0"/>
          <a:lstStyle/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4" name="Рисунок 3" title="Декоративный элемент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2" y="2392047"/>
            <a:ext cx="4776788" cy="4023995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1" y="289562"/>
            <a:ext cx="10896601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1" y="1097366"/>
            <a:ext cx="10896601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4" name="Таблица 3" title="Декоративный элемент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1" y="1806577"/>
            <a:ext cx="10896601" cy="4578350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4" name="Рисунок 6" title="Декоративный элемент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2"/>
            <a:ext cx="4492626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Рисунок 6" title="Декоративный элемент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7" y="260351"/>
            <a:ext cx="4052889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Рисунок 6" title="Декоративный элемент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7" y="4165600"/>
            <a:ext cx="4052889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2" y="450030"/>
            <a:ext cx="2578100" cy="2508588"/>
          </a:xfrm>
        </p:spPr>
        <p:txBody>
          <a:bodyPr lIns="0" rtlCol="0" anchor="b">
            <a:normAutofit/>
          </a:bodyPr>
          <a:lstStyle>
            <a:lvl1pPr algn="l">
              <a:defRPr sz="4001"/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0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6" title="Декоративный элемент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7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Рисунок 6" title="Декоративный элемент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5" y="-20669"/>
            <a:ext cx="3129337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50" y="2718685"/>
            <a:ext cx="3415561" cy="2508588"/>
          </a:xfrm>
        </p:spPr>
        <p:txBody>
          <a:bodyPr lIns="0" rtlCol="0" anchor="b">
            <a:normAutofit/>
          </a:bodyPr>
          <a:lstStyle>
            <a:lvl1pPr algn="l">
              <a:defRPr sz="4001"/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0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9" y="4281997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4" title="Декоративный элемент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7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Рисунок 4" title="Декоративный элемент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Рисунок 4" title="Декоративный элемент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2" y="4586417"/>
            <a:ext cx="5798905" cy="227158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Рисунок 4" title="Декоративный элемент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9" y="4586417"/>
            <a:ext cx="2817564" cy="227158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Рисунок 4" title="Декоративный элемент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90" y="2030439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Рисунок 4" title="Декоративный элемент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8" y="2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Прямоугольник 1" title="Декоративный элемент"/>
          <p:cNvSpPr/>
          <p:nvPr userDrawn="1"/>
        </p:nvSpPr>
        <p:spPr>
          <a:xfrm>
            <a:off x="213363" y="3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9" name="Прямоугольник 8" title="Декоративный элемент"/>
          <p:cNvSpPr/>
          <p:nvPr userDrawn="1"/>
        </p:nvSpPr>
        <p:spPr>
          <a:xfrm>
            <a:off x="3196551" y="3334456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10" name="Прямоугольник 9" title="Декоративный элемент"/>
          <p:cNvSpPr/>
          <p:nvPr userDrawn="1"/>
        </p:nvSpPr>
        <p:spPr>
          <a:xfrm>
            <a:off x="6179737" y="1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11" name="Прямоугольник 10" title="Декоративный элемент"/>
          <p:cNvSpPr/>
          <p:nvPr userDrawn="1"/>
        </p:nvSpPr>
        <p:spPr>
          <a:xfrm>
            <a:off x="9162926" y="4598772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295400"/>
            <a:ext cx="2793157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7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3129280"/>
            <a:ext cx="2793157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4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4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1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8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6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9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2" y="6391839"/>
            <a:ext cx="38597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1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9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36" r:id="rId22"/>
    <p:sldLayoutId id="2147483689" r:id="rId23"/>
    <p:sldLayoutId id="2147483735" r:id="rId24"/>
    <p:sldLayoutId id="2147483684" r:id="rId25"/>
    <p:sldLayoutId id="2147483752" r:id="rId26"/>
    <p:sldLayoutId id="2147483737" r:id="rId27"/>
    <p:sldLayoutId id="2147483651" r:id="rId28"/>
    <p:sldLayoutId id="2147483738" r:id="rId29"/>
    <p:sldLayoutId id="2147483685" r:id="rId30"/>
    <p:sldLayoutId id="2147483674" r:id="rId31"/>
    <p:sldLayoutId id="2147483694" r:id="rId32"/>
    <p:sldLayoutId id="2147483748" r:id="rId33"/>
    <p:sldLayoutId id="2147483693" r:id="rId34"/>
    <p:sldLayoutId id="2147483686" r:id="rId35"/>
    <p:sldLayoutId id="2147483703" r:id="rId36"/>
    <p:sldLayoutId id="2147483709" r:id="rId37"/>
    <p:sldLayoutId id="2147483710" r:id="rId38"/>
    <p:sldLayoutId id="2147483711" r:id="rId39"/>
    <p:sldLayoutId id="2147483712" r:id="rId40"/>
    <p:sldLayoutId id="2147483749" r:id="rId41"/>
    <p:sldLayoutId id="2147483751" r:id="rId42"/>
    <p:sldLayoutId id="2147483704" r:id="rId43"/>
    <p:sldLayoutId id="2147483702" r:id="rId44"/>
    <p:sldLayoutId id="2147483714" r:id="rId45"/>
    <p:sldLayoutId id="2147483695" r:id="rId46"/>
    <p:sldLayoutId id="2147483730" r:id="rId47"/>
    <p:sldLayoutId id="2147483698" r:id="rId48"/>
    <p:sldLayoutId id="2147483731" r:id="rId49"/>
    <p:sldLayoutId id="2147483699" r:id="rId50"/>
    <p:sldLayoutId id="2147483732" r:id="rId51"/>
    <p:sldLayoutId id="2147483739" r:id="rId52"/>
    <p:sldLayoutId id="2147483740" r:id="rId53"/>
    <p:sldLayoutId id="2147483700" r:id="rId54"/>
    <p:sldLayoutId id="2147483741" r:id="rId55"/>
    <p:sldLayoutId id="2147483742" r:id="rId56"/>
    <p:sldLayoutId id="2147483743" r:id="rId57"/>
    <p:sldLayoutId id="2147483744" r:id="rId58"/>
    <p:sldLayoutId id="2147483745" r:id="rId59"/>
    <p:sldLayoutId id="2147483705" r:id="rId60"/>
    <p:sldLayoutId id="2147483746" r:id="rId61"/>
    <p:sldLayoutId id="2147483687" r:id="rId62"/>
    <p:sldLayoutId id="2147483720" r:id="rId63"/>
    <p:sldLayoutId id="2147483718" r:id="rId64"/>
    <p:sldLayoutId id="2147483721" r:id="rId65"/>
    <p:sldLayoutId id="2147483722" r:id="rId66"/>
    <p:sldLayoutId id="2147483723" r:id="rId67"/>
    <p:sldLayoutId id="2147483753" r:id="rId68"/>
    <p:sldLayoutId id="2147483754" r:id="rId69"/>
    <p:sldLayoutId id="2147483755" r:id="rId70"/>
    <p:sldLayoutId id="2147483756" r:id="rId71"/>
    <p:sldLayoutId id="2147483725" r:id="rId72"/>
    <p:sldLayoutId id="2147483726" r:id="rId73"/>
    <p:sldLayoutId id="2147483675" r:id="rId74"/>
    <p:sldLayoutId id="2147483677" r:id="rId75"/>
    <p:sldLayoutId id="2147483729" r:id="rId76"/>
    <p:sldLayoutId id="2147483747" r:id="rId77"/>
    <p:sldLayoutId id="2147483728" r:id="rId78"/>
  </p:sldLayoutIdLst>
  <p:txStyles>
    <p:titleStyle>
      <a:lvl1pPr algn="l" defTabSz="457206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5" indent="-342905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60" indent="-28575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14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20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26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32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37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43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48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3D9DF272-85E9-4FBC-A640-1587704D1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849" y="550416"/>
            <a:ext cx="3087703" cy="594064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Monotype Corsiva" panose="03010101010201010101" pitchFamily="66" charset="0"/>
                <a:cs typeface="Calibri Light" panose="020F0302020204030204" pitchFamily="34" charset="0"/>
              </a:rPr>
              <a:t>Семинар  </a:t>
            </a:r>
          </a:p>
          <a:p>
            <a:pPr algn="ctr"/>
            <a:endParaRPr lang="ru-RU" sz="3600" b="1" dirty="0">
              <a:solidFill>
                <a:schemeClr val="accent5">
                  <a:lumMod val="90000"/>
                  <a:lumOff val="10000"/>
                </a:schemeClr>
              </a:solidFill>
              <a:latin typeface="Monotype Corsiva" panose="03010101010201010101" pitchFamily="66" charset="0"/>
              <a:cs typeface="Calibri Light" panose="020F0302020204030204" pitchFamily="34" charset="0"/>
            </a:endParaRPr>
          </a:p>
          <a:p>
            <a:pPr algn="ctr"/>
            <a:endParaRPr lang="ru-RU" sz="3600" b="1" dirty="0">
              <a:solidFill>
                <a:schemeClr val="accent5">
                  <a:lumMod val="90000"/>
                  <a:lumOff val="10000"/>
                </a:schemeClr>
              </a:solidFill>
              <a:latin typeface="Monotype Corsiva" panose="03010101010201010101" pitchFamily="66" charset="0"/>
              <a:cs typeface="Calibri Light" panose="020F0302020204030204" pitchFamily="34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Успешные результаты реализации ИОМ педагога</a:t>
            </a:r>
            <a:endParaRPr lang="ru-RU" sz="3600" b="1" dirty="0">
              <a:solidFill>
                <a:schemeClr val="accent5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600" b="1" dirty="0">
              <a:solidFill>
                <a:schemeClr val="accent5">
                  <a:lumMod val="90000"/>
                  <a:lumOff val="10000"/>
                </a:schemeClr>
              </a:solidFill>
              <a:latin typeface="Monotype Corsiva" panose="03010101010201010101" pitchFamily="66" charset="0"/>
              <a:cs typeface="Calibri Light" panose="020F0302020204030204" pitchFamily="34" charset="0"/>
            </a:endParaRPr>
          </a:p>
          <a:p>
            <a:pPr algn="ctr"/>
            <a:endParaRPr lang="ru-RU" sz="3600" b="1" dirty="0">
              <a:solidFill>
                <a:schemeClr val="accent5">
                  <a:lumMod val="90000"/>
                  <a:lumOff val="10000"/>
                </a:schemeClr>
              </a:solidFill>
              <a:latin typeface="Monotype Corsiva" panose="03010101010201010101" pitchFamily="66" charset="0"/>
              <a:cs typeface="Calibri Light" panose="020F0302020204030204" pitchFamily="34" charset="0"/>
            </a:endParaRPr>
          </a:p>
          <a:p>
            <a:pPr algn="ctr"/>
            <a:endParaRPr lang="ru-RU" sz="3600" b="1" dirty="0">
              <a:solidFill>
                <a:schemeClr val="accent5">
                  <a:lumMod val="90000"/>
                  <a:lumOff val="10000"/>
                </a:schemeClr>
              </a:solidFill>
              <a:latin typeface="Monotype Corsiva" panose="03010101010201010101" pitchFamily="66" charset="0"/>
              <a:cs typeface="Calibri Light" panose="020F0302020204030204" pitchFamily="34" charset="0"/>
            </a:endParaRPr>
          </a:p>
          <a:p>
            <a:pPr algn="ctr"/>
            <a:endParaRPr lang="ru-RU" sz="3600" b="1" dirty="0">
              <a:solidFill>
                <a:schemeClr val="accent5">
                  <a:lumMod val="90000"/>
                  <a:lumOff val="10000"/>
                </a:schemeClr>
              </a:solidFill>
              <a:latin typeface="Monotype Corsiva" panose="03010101010201010101" pitchFamily="66" charset="0"/>
              <a:cs typeface="Calibri Light" panose="020F0302020204030204" pitchFamily="34" charset="0"/>
            </a:endParaRPr>
          </a:p>
          <a:p>
            <a:pPr algn="ctr"/>
            <a:r>
              <a:rPr lang="ru-R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Monotype Corsiva" panose="03010101010201010101" pitchFamily="66" charset="0"/>
                <a:cs typeface="Calibri Light" panose="020F0302020204030204" pitchFamily="34" charset="0"/>
              </a:rPr>
              <a:t>08.09.2023г.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68A7AA7-3065-4651-923A-22648A65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576" y="4500560"/>
            <a:ext cx="6536692" cy="1817944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latin typeface="Monotype Corsiva" panose="03010101010201010101" pitchFamily="66" charset="0"/>
                <a:cs typeface="Calibri Light" panose="020F0302020204030204" pitchFamily="34" charset="0"/>
              </a:rPr>
              <a:t>Дмитриева О.Л.</a:t>
            </a:r>
            <a:br>
              <a:rPr lang="ru-RU" sz="2400" dirty="0">
                <a:latin typeface="Monotype Corsiva" panose="03010101010201010101" pitchFamily="66" charset="0"/>
                <a:cs typeface="Calibri Light" panose="020F0302020204030204" pitchFamily="34" charset="0"/>
              </a:rPr>
            </a:br>
            <a:r>
              <a:rPr lang="ru-RU" sz="2400" dirty="0">
                <a:latin typeface="Monotype Corsiva" panose="03010101010201010101" pitchFamily="66" charset="0"/>
                <a:cs typeface="Calibri Light" panose="020F0302020204030204" pitchFamily="34" charset="0"/>
              </a:rPr>
              <a:t>Старший воспитатель МАДОУ </a:t>
            </a:r>
            <a:br>
              <a:rPr lang="ru-RU" sz="2400" dirty="0">
                <a:latin typeface="Monotype Corsiva" panose="03010101010201010101" pitchFamily="66" charset="0"/>
                <a:cs typeface="Calibri Light" panose="020F0302020204030204" pitchFamily="34" charset="0"/>
              </a:rPr>
            </a:br>
            <a:r>
              <a:rPr lang="ru-RU" sz="2400" dirty="0">
                <a:latin typeface="Monotype Corsiva" panose="03010101010201010101" pitchFamily="66" charset="0"/>
                <a:cs typeface="Calibri Light" panose="020F0302020204030204" pitchFamily="34" charset="0"/>
              </a:rPr>
              <a:t>детский сад № 41 «Ласточка»</a:t>
            </a:r>
            <a:br>
              <a:rPr lang="ru-RU" sz="2400" dirty="0">
                <a:latin typeface="Monotype Corsiva" panose="03010101010201010101" pitchFamily="66" charset="0"/>
                <a:cs typeface="Calibri Light" panose="020F0302020204030204" pitchFamily="34" charset="0"/>
              </a:rPr>
            </a:br>
            <a:endParaRPr lang="ru-RU" sz="2400" dirty="0">
              <a:latin typeface="Monotype Corsiva" panose="03010101010201010101" pitchFamily="66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467368-F572-4CF5-B780-51F32CF57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669" y="1019081"/>
            <a:ext cx="4834547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BD115C-BE7D-4862-A517-5967EA71F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21" t="28738" r="23617" b="7573"/>
          <a:stretch/>
        </p:blipFill>
        <p:spPr>
          <a:xfrm>
            <a:off x="1551137" y="523784"/>
            <a:ext cx="8320471" cy="58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ECEC894-6FC2-4385-8862-16FE9D574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DE294B3-B0BF-4699-9926-C694605E61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27C6AC-A1E9-46BB-BDAC-DF16948ED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2" t="27443" r="23107" b="9127"/>
          <a:stretch/>
        </p:blipFill>
        <p:spPr>
          <a:xfrm>
            <a:off x="1244051" y="472845"/>
            <a:ext cx="8521385" cy="57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0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078733-A938-458E-AC28-8965E0A4D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4" t="28998" r="23617" b="9773"/>
          <a:stretch/>
        </p:blipFill>
        <p:spPr>
          <a:xfrm>
            <a:off x="1304979" y="585926"/>
            <a:ext cx="8242834" cy="56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6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50BB18-A873-427A-9DEE-86C1CE432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92" t="27831" r="24417" b="8608"/>
          <a:stretch/>
        </p:blipFill>
        <p:spPr>
          <a:xfrm>
            <a:off x="927002" y="488272"/>
            <a:ext cx="8288020" cy="56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5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2C3F4AB-5E67-41D3-8DBD-56E30221F5EA}"/>
              </a:ext>
            </a:extLst>
          </p:cNvPr>
          <p:cNvSpPr txBox="1"/>
          <p:nvPr/>
        </p:nvSpPr>
        <p:spPr>
          <a:xfrm>
            <a:off x="1145219" y="839221"/>
            <a:ext cx="10219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Индивидуальный образовательный маршрут педагога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E7B5D8-CC05-4A79-B3F1-EA0DD55A6F1C}"/>
              </a:ext>
            </a:extLst>
          </p:cNvPr>
          <p:cNvSpPr txBox="1"/>
          <p:nvPr/>
        </p:nvSpPr>
        <p:spPr>
          <a:xfrm>
            <a:off x="745724" y="2117396"/>
            <a:ext cx="11230254" cy="322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Структурированная программа действий педагога  </a:t>
            </a:r>
            <a:r>
              <a:rPr lang="ru-RU" sz="24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некотором фиксированном этапе работы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Замыслы педагога относительно </a:t>
            </a:r>
            <a:r>
              <a:rPr lang="ru-RU" sz="24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 собственного продвижения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образовании, оформленные и упорядоченные им, готовые к реализации в педагогических технологиях и в педагогической деятельности </a:t>
            </a:r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3D38D6-73B3-493B-B051-0B7511CCC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553" y="4776185"/>
            <a:ext cx="1922016" cy="19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5652E99B-D954-4493-99FB-D9E828C7C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6" y="1349407"/>
            <a:ext cx="9808966" cy="3427974"/>
          </a:xfrm>
        </p:spPr>
        <p:txBody>
          <a:bodyPr/>
          <a:lstStyle/>
          <a:p>
            <a:pPr algn="r"/>
            <a:r>
              <a:rPr lang="ru-RU" dirty="0">
                <a:latin typeface="Monotype Corsiva" panose="03010101010201010101" pitchFamily="66" charset="0"/>
              </a:rPr>
              <a:t>Легко правильно следовать за тем, кто правильно идёт впереди.</a:t>
            </a:r>
            <a:br>
              <a:rPr lang="ru-RU" dirty="0"/>
            </a:br>
            <a:r>
              <a:rPr lang="ru-RU" dirty="0">
                <a:latin typeface="Monotype Corsiva" panose="03010101010201010101" pitchFamily="66" charset="0"/>
              </a:rPr>
              <a:t>Я.А. Коменский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607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1375</TotalTime>
  <Words>65</Words>
  <Application>Microsoft Office PowerPoint</Application>
  <PresentationFormat>Широкоэкранный</PresentationFormat>
  <Paragraphs>18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Constantia</vt:lpstr>
      <vt:lpstr>Gill Sans</vt:lpstr>
      <vt:lpstr>Helvetica Light</vt:lpstr>
      <vt:lpstr>Helvetica Neue Medium</vt:lpstr>
      <vt:lpstr>Monotype Corsiva</vt:lpstr>
      <vt:lpstr>Raleway</vt:lpstr>
      <vt:lpstr>Tahoma</vt:lpstr>
      <vt:lpstr>Wingdings 3</vt:lpstr>
      <vt:lpstr>Совет директоров</vt:lpstr>
      <vt:lpstr>Дмитриева О.Л. Старший воспитатель МАДОУ  детский сад № 41 «Ласточка»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Легко правильно следовать за тем, кто правильно идёт впереди. Я.А. Коменский.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ST</dc:creator>
  <cp:lastModifiedBy>Павел Дмитриев</cp:lastModifiedBy>
  <cp:revision>54</cp:revision>
  <dcterms:created xsi:type="dcterms:W3CDTF">2021-10-19T04:44:22Z</dcterms:created>
  <dcterms:modified xsi:type="dcterms:W3CDTF">2023-09-07T13:43:31Z</dcterms:modified>
</cp:coreProperties>
</file>