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66" r:id="rId4"/>
    <p:sldId id="262" r:id="rId5"/>
    <p:sldId id="267" r:id="rId6"/>
    <p:sldId id="263" r:id="rId7"/>
    <p:sldId id="264" r:id="rId8"/>
    <p:sldId id="265" r:id="rId9"/>
    <p:sldId id="268" r:id="rId10"/>
    <p:sldId id="280" r:id="rId11"/>
    <p:sldId id="269" r:id="rId12"/>
    <p:sldId id="270" r:id="rId13"/>
    <p:sldId id="271" r:id="rId14"/>
    <p:sldId id="277" r:id="rId15"/>
    <p:sldId id="278" r:id="rId16"/>
    <p:sldId id="260" r:id="rId17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77" d="100"/>
          <a:sy n="77" d="100"/>
        </p:scale>
        <p:origin x="326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61D5E-7CF5-4DF5-9B3A-95FD7D83DF5D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5085E-CB2F-4BB9-B565-70CBBAC085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533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1E56A-0950-47A1-92FB-ADE589B20CC5}" type="datetimeFigureOut">
              <a:rPr lang="ru-RU" smtClean="0"/>
              <a:pPr/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55934-473B-4C3D-B0EA-A2BEAB434A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9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15.12.2023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6200" y="609600"/>
            <a:ext cx="8839200" cy="808038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№41 «Ласточка»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52400" y="2057400"/>
            <a:ext cx="8763000" cy="4800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«Применение технологии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аффи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мягкая педагогика»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процессе с детьми раннего и младшего возраста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r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85054"/>
              </p:ext>
            </p:extLst>
          </p:nvPr>
        </p:nvGraphicFramePr>
        <p:xfrm>
          <a:off x="4343400" y="5410199"/>
          <a:ext cx="43434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1027677121"/>
                    </a:ext>
                  </a:extLst>
                </a:gridCol>
              </a:tblGrid>
              <a:tr h="2184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Подготовила: Залуцкая Евгения Викторовна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высшей категории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739819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748322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«Вязанная графика»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09" y="1219200"/>
            <a:ext cx="4191000" cy="31432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06461"/>
            <a:ext cx="38862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1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924800" cy="10668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«Пальчиковый фитнес» –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мини-тренажеров-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массажеров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2800" y="3733800"/>
            <a:ext cx="5029200" cy="29718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язаные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шарики разных цветов;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алочки-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игралочки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Колпачки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Рукавички.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752600"/>
            <a:ext cx="7696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Используется в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играх и занятиях для развития мелкой моторики пальцев рук, ручной умелости, как тактильный конструктор.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9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8229600" cy="460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«Придумай движение»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1828801"/>
            <a:ext cx="4981337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7772400" cy="9906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Тканевый конструктор «Шифоновая радуга» - набор лоскутков разного цвета и размера.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как форма адаптационного вхождения ребенка в сообщество и в ритм дня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платочками направлены на создание благоприятного эмоционального климата в группе, сближение детей друг с другом и воспитателем, снятие психоэмоционального напряжения, тревоги и агрессии, совершенствование коммуникативных, игровых и двигательных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0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7315200" cy="579438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«Мягкой педагогики» в работе с детьми раннего возраста способствует решению ряда задач: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0" y="2819400"/>
            <a:ext cx="6400800" cy="33067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социализирующих;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воспитывающих;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развивающих;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дидактических.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12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274638"/>
            <a:ext cx="6858000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методик использования конструкторов в педагогике вы можете найти в методичках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Файзулаева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Е.Д. «Мягка педагогика». Воспитание детей раннего возраста: Учебно-методическое пособие для реализации комплексной образовательной программы «Теремок»/ Под ред. И.А. Лыковой. М.: «Цветной мир», 2021. 88 с.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Арт-методики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 малышей: Методическое пособие для реализации комплексной образовательной программы «Теремок» (от 2 месяцев до 3  лет)/ под ред.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И.А.Лыковой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Москва: Издательский дом «Цветной мир», 2018 – 128 с.</a:t>
            </a: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Файзулаева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Е.Д. Практическая нейропсихология для педагогов (с использованием сенсорно-тактильных пособий «ТАФИ»): методическое пособие / Е.Д.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Файзулаева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А.И. Сергеева – Томск: ООО «Академия счастливого детства», 2018 – 71 с.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56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214414" y="2251904"/>
            <a:ext cx="6715172" cy="3919327"/>
            <a:chOff x="607288" y="-815361"/>
            <a:chExt cx="7925152" cy="523551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4933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70C0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885680"/>
              <a:ext cx="6491880" cy="53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dirty="0" smtClean="0">
                  <a:solidFill>
                    <a:srgbClr val="0070C0"/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en-US" sz="2000" dirty="0" smtClean="0">
                  <a:solidFill>
                    <a:srgbClr val="0070C0"/>
                  </a:solidFill>
                  <a:latin typeface="Monotype Corsiva" pitchFamily="66" charset="0"/>
                  <a:cs typeface="Arial" charset="0"/>
                </a:rPr>
                <a:t> </a:t>
              </a:r>
              <a:r>
                <a:rPr lang="ru-RU" sz="2000" dirty="0" smtClean="0">
                  <a:solidFill>
                    <a:srgbClr val="0070C0"/>
                  </a:solidFill>
                  <a:latin typeface="Monotype Corsiva" pitchFamily="66" charset="0"/>
                  <a:cs typeface="Arial" charset="0"/>
                </a:rPr>
                <a:t> </a:t>
              </a:r>
              <a:endParaRPr lang="ru-RU" sz="2000" dirty="0">
                <a:solidFill>
                  <a:srgbClr val="0070C0"/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479630" y="764704"/>
            <a:ext cx="184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>
              <a:solidFill>
                <a:srgbClr val="0070C0"/>
              </a:solidFill>
              <a:latin typeface="Monotype Corsiva" pitchFamily="66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986"/>
            <a:ext cx="4572000" cy="82227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457200" y="228600"/>
            <a:ext cx="8229600" cy="460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29491" y="762000"/>
            <a:ext cx="6934200" cy="25146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«Мягкая педагогика»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доцентом кафедры дошкольного образования института детства и артпедагогики Томского государственного педагогического университета, кандидатом психологических наук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Еленой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Дмитриевной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Файзуллаевой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33600" y="1600200"/>
            <a:ext cx="6400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6695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6695"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Идеи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«мягкой педагогики» основаны на желании взрослого быть с ребенком дружелюбным, быть ему товарищем по игре, весело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коммуницировать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получать от игры удовольствие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15925" y="681831"/>
            <a:ext cx="8458200" cy="1706562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енсорно-тактильные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игрового обихода из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текстиля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 Е.Д.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Файзулаевой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284287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«Вязанная графика»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1284286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«Шифоновая радуга»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3147436"/>
            <a:ext cx="3484779" cy="34950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4103" y="3133581"/>
            <a:ext cx="397328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9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121920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Сенсорно-тактильные предметы игрового обихода из текстиля разработанные Е.Д.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Файзулаевой</a:t>
            </a:r>
            <a:endParaRPr lang="ru-RU" sz="2800" dirty="0"/>
          </a:p>
        </p:txBody>
      </p:sp>
      <p:sp>
        <p:nvSpPr>
          <p:cNvPr id="20" name="Текст 19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055687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«Палочки-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игралочки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бъект 20"/>
          <p:cNvSpPr>
            <a:spLocks noGrp="1"/>
          </p:cNvSpPr>
          <p:nvPr>
            <p:ph sz="half" idx="2"/>
          </p:nvPr>
        </p:nvSpPr>
        <p:spPr>
          <a:xfrm>
            <a:off x="1536382" y="2895599"/>
            <a:ext cx="2961005" cy="3230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1055686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«Меховой театр»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бъект 22"/>
          <p:cNvSpPr>
            <a:spLocks noGrp="1"/>
          </p:cNvSpPr>
          <p:nvPr>
            <p:ph sz="quarter" idx="4"/>
          </p:nvPr>
        </p:nvSpPr>
        <p:spPr>
          <a:xfrm>
            <a:off x="5257800" y="2753373"/>
            <a:ext cx="3429000" cy="33727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3163" y="2753374"/>
            <a:ext cx="3048577" cy="304857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959" y="3048000"/>
            <a:ext cx="3989066" cy="307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28600" y="685800"/>
            <a:ext cx="8480338" cy="1219198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енсорно-тактильные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игрового обихода из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текстиля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 Е.Д.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Файзулаевой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4294967295"/>
          </p:nvPr>
        </p:nvSpPr>
        <p:spPr>
          <a:xfrm>
            <a:off x="533400" y="1905000"/>
            <a:ext cx="4343400" cy="761999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«Подушечки-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мнушечки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4294967295"/>
          </p:nvPr>
        </p:nvSpPr>
        <p:spPr>
          <a:xfrm>
            <a:off x="5102225" y="1905000"/>
            <a:ext cx="3508375" cy="609599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«Колпачки»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081443" y="2667000"/>
            <a:ext cx="3505200" cy="3502708"/>
          </a:xfrm>
          <a:prstGeom prst="rect">
            <a:avLst/>
          </a:prstGeom>
        </p:spPr>
      </p:pic>
      <p:pic>
        <p:nvPicPr>
          <p:cNvPr id="3" name="Объект 2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743051" y="2667000"/>
            <a:ext cx="3924098" cy="349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0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990600"/>
            <a:ext cx="8458200" cy="1007238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енсорно-тактильные пособия используются как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9600" y="1997839"/>
            <a:ext cx="7848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покойные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сенсорные сказки;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ренажеры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развития моторной ловкости пальцев и кистей рук, активизирующие творческий и умственный потенциал ребенка;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редства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релаксации;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идактический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 на занятиях и в свободной деятельности;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ля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индивидуальной и групповой работы с детьми.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7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6705600" cy="731838"/>
          </a:xfrm>
        </p:spPr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аспекты «мягких игр»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886200" y="1600200"/>
            <a:ext cx="5029200" cy="452596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Терапевтический аспект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Коммуникативный аспект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</a:t>
            </a:r>
          </a:p>
          <a:p>
            <a:pPr marL="0" indent="0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590800"/>
            <a:ext cx="3279932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7467600" cy="990600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«Вязанная графика» или тактильное рисование «вязанными карандашами»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0" lv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тонкой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 рук;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координированности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движения рук;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чувственного опыта;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мыслительных процессов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 активности;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представлений о цвете, форме, величине;</a:t>
            </a:r>
          </a:p>
          <a:p>
            <a:pPr lvl="0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по образцу.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83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20358"/>
            <a:ext cx="8229600" cy="5805806"/>
          </a:xfrm>
        </p:spPr>
        <p:txBody>
          <a:bodyPr/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«Нарисуй стишок»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2061460"/>
            <a:ext cx="5386866" cy="403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9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528</Words>
  <Application>Microsoft Office PowerPoint</Application>
  <PresentationFormat>Экран (4:3)</PresentationFormat>
  <Paragraphs>74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1_Тема Office</vt:lpstr>
      <vt:lpstr>Муниципальное автономное дошкольное образовательное учреждение Детский сад №41 «Ласточка» </vt:lpstr>
      <vt:lpstr>Презентация PowerPoint</vt:lpstr>
      <vt:lpstr>Сенсорно-тактильные предметы игрового обихода из текстиля разработанные Е.Д. Файзулаевой </vt:lpstr>
      <vt:lpstr>Сенсорно-тактильные предметы игрового обихода из текстиля разработанные Е.Д. Файзулаевой</vt:lpstr>
      <vt:lpstr>Сенсорно-тактильные предметы игрового обихода из текстиля разработанные Е.Д. Файзулаевой </vt:lpstr>
      <vt:lpstr>Сенсорно-тактильные пособия используются как:  </vt:lpstr>
      <vt:lpstr>Разные аспекты «мягких игр» </vt:lpstr>
      <vt:lpstr>«Вязанная графика» или тактильное рисование «вязанными карандашами»</vt:lpstr>
      <vt:lpstr>Презентация PowerPoint</vt:lpstr>
      <vt:lpstr>«Вязанная графика»</vt:lpstr>
      <vt:lpstr>«Пальчиковый фитнес» –  набор сенсорных мини-тренажеров-массажеров  </vt:lpstr>
      <vt:lpstr>Презентация PowerPoint</vt:lpstr>
      <vt:lpstr>Тканевый конструктор «Шифоновая радуга» - набор лоскутков разного цвета и размера.</vt:lpstr>
      <vt:lpstr>Использование «Мягкой педагогики» в работе с детьми раннего возраста способствует решению ряда задач: </vt:lpstr>
      <vt:lpstr>Описание методик использования конструкторов в педагогике вы можете найти в методичках</vt:lpstr>
      <vt:lpstr>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Феи</dc:title>
  <dc:creator>Фокина Лидия Петровна</dc:creator>
  <cp:keywords>Шаблон презентации</cp:keywords>
  <cp:lastModifiedBy>Пользователь</cp:lastModifiedBy>
  <cp:revision>42</cp:revision>
  <cp:lastPrinted>2023-10-03T12:28:57Z</cp:lastPrinted>
  <dcterms:created xsi:type="dcterms:W3CDTF">2014-07-06T18:18:01Z</dcterms:created>
  <dcterms:modified xsi:type="dcterms:W3CDTF">2023-12-15T04:58:44Z</dcterms:modified>
</cp:coreProperties>
</file>