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6" r:id="rId4"/>
    <p:sldId id="262" r:id="rId5"/>
    <p:sldId id="267" r:id="rId6"/>
    <p:sldId id="263" r:id="rId7"/>
    <p:sldId id="264" r:id="rId8"/>
    <p:sldId id="265" r:id="rId9"/>
    <p:sldId id="268" r:id="rId10"/>
    <p:sldId id="280" r:id="rId11"/>
    <p:sldId id="269" r:id="rId12"/>
    <p:sldId id="270" r:id="rId13"/>
    <p:sldId id="271" r:id="rId14"/>
    <p:sldId id="277" r:id="rId15"/>
    <p:sldId id="278" r:id="rId16"/>
    <p:sldId id="260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7" d="100"/>
          <a:sy n="77" d="100"/>
        </p:scale>
        <p:origin x="3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1D5E-7CF5-4DF5-9B3A-95FD7D83DF5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085E-CB2F-4BB9-B565-70CBBAC08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33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E56A-0950-47A1-92FB-ADE589B20CC5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5934-473B-4C3D-B0EA-A2BEAB434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15.12.2023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6200" y="609600"/>
            <a:ext cx="8839200" cy="808038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№41 «Ласточка»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технологии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педагогика»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 с детьми раннего и младшего возраста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85054"/>
              </p:ext>
            </p:extLst>
          </p:nvPr>
        </p:nvGraphicFramePr>
        <p:xfrm>
          <a:off x="4343400" y="5410199"/>
          <a:ext cx="4343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027677121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Подготовила: Залуцкая Евгения Викторовна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высшей категории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73981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4832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«Вязанная графика»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1219200"/>
            <a:ext cx="4191000" cy="3143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6461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10668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«Пальчиковый фитнес»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мини-тренажеров-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3733800"/>
            <a:ext cx="5029200" cy="29718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разных цветов;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алочки-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Колпачки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7526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играх и занятиях для развития мелкой моторики пальцев рук, ручной умелости, как тактильный конструктор.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«Придумай движение»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8801"/>
            <a:ext cx="498133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72400" cy="9906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Тканевый конструктор «Шифоновая радуга» - набор лоскутков разного цвета и размера.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как форма адаптационного вхождения ребенка в сообщество и в ритм дня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платочками направлены на создание благоприятного эмоционального климата в группе, сближение детей друг с другом и воспитателем, снятие психоэмоционального напряжения, тревоги и агрессии, совершенствование коммуникативных, игровых и двигательных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7315200" cy="579438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«Мягкой педагогики» в работе с детьми раннего возраста способствует решению ряда задач: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2819400"/>
            <a:ext cx="6400800" cy="33067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социализирующих;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воспитывающих;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1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68580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методик использования конструкторов в педагогике вы можете найти в методичках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Файзулаева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Е.Д. «Мягка педагогика». Воспитание детей раннего возраста: Учебно-методическое пособие для реализации комплексной образовательной программы «Теремок»/ Под ред. И.А. Лыковой. М.: «Цветной мир», 2021. 88 с.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Арт-методики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малышей: Методическое пособие для реализации комплексной образовательной программы «Теремок» (от 2 месяцев до 3  лет)/ под ред.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И.А.Лыковой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Москва: Издательский дом «Цветной мир», 2018 – 128 с.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Файзулаева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Е.Д. Практическая нейропсихология для педагогов (с использованием сенсорно-тактильных пособий «ТАФИ»): методическое пособие / Е.Д.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Файзулаева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А.И. Сергеева – Томск: ООО «Академия счастливого детства», 2018 – 71 с.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5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2251904"/>
            <a:ext cx="6715172" cy="3919327"/>
            <a:chOff x="607288" y="-815361"/>
            <a:chExt cx="7925152" cy="523551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93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3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0070C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0070C0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0070C0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rgbClr val="0070C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9630" y="76470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986"/>
            <a:ext cx="4572000" cy="8222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29491" y="762000"/>
            <a:ext cx="6934200" cy="2514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«Мягкая педагогика»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доцентом кафедры дошкольного образования института детства и артпедагогики Томского государственного педагогического университета, кандидатом психологических наук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Файзуллаевой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600200"/>
            <a:ext cx="64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669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«мягкой педагогики» основаны на желании взрослого быть с ребенком дружелюбным, быть ему товарищем по игре, весело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коммуницировать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получать от игры удовольствие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5925" y="681831"/>
            <a:ext cx="8458200" cy="1706562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енсорно-тактильные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игрового обихода из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Е.Д.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Файзулаевой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842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«Вязанная графика»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28428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«Шифоновая радуга»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147436"/>
            <a:ext cx="3484779" cy="3495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03" y="3133581"/>
            <a:ext cx="397328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28600" y="609600"/>
            <a:ext cx="8534400" cy="12192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Сенсорно-тактильные предметы игрового обихода из текстиля разработанные Е.Д.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Файзулаевой</a:t>
            </a:r>
            <a:endParaRPr lang="ru-RU" sz="2800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55687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«Палочки-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1536382" y="2895599"/>
            <a:ext cx="2961005" cy="3230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55686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«Меховой театр»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sz="quarter" idx="4"/>
          </p:nvPr>
        </p:nvSpPr>
        <p:spPr>
          <a:xfrm>
            <a:off x="5257800" y="2753373"/>
            <a:ext cx="3429000" cy="3372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163" y="2753374"/>
            <a:ext cx="3048577" cy="30485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959" y="3048000"/>
            <a:ext cx="3989066" cy="30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480338" cy="1219198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енсорно-тактильные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игрового обихода из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Е.Д.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Файзулаевой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33400" y="1905000"/>
            <a:ext cx="4343400" cy="7619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«Подушечки-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мнушечки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102225" y="1905000"/>
            <a:ext cx="3508375" cy="60959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«Колпачки»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81443" y="2667000"/>
            <a:ext cx="3505200" cy="350270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43051" y="2667000"/>
            <a:ext cx="3924098" cy="34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1007238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енсорно-тактильные пособия используются как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997839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покойные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сенсорные сказки;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ренажеры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развития моторной ловкости пальцев и кистей рук, активизирующие творческий и умственный потенциал ребенка;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редства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релаксации;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идактический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 на занятиях и в свободной деятельности;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и групповой работы с детьми.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705600" cy="731838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аспекты «мягких игр»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86200" y="1600200"/>
            <a:ext cx="5029200" cy="45259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Терапевтический аспект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аспект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</a:p>
          <a:p>
            <a:pPr marL="0" indent="0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3279932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467600" cy="9906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«Вязанная графика» или тактильное рисование «вязанными карандашами»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рук;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рук;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чувственного опыта;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процессов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представлений о цвете, форме, величине;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по образцу.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«Нарисуй стишок»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061460"/>
            <a:ext cx="5386866" cy="40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528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1_Тема Office</vt:lpstr>
      <vt:lpstr>Муниципальное автономное дошкольное образовательное учреждение Детский сад №41 «Ласточка» </vt:lpstr>
      <vt:lpstr>Презентация PowerPoint</vt:lpstr>
      <vt:lpstr>Сенсорно-тактильные предметы игрового обихода из текстиля разработанные Е.Д. Файзулаевой </vt:lpstr>
      <vt:lpstr>Сенсорно-тактильные предметы игрового обихода из текстиля разработанные Е.Д. Файзулаевой</vt:lpstr>
      <vt:lpstr>Сенсорно-тактильные предметы игрового обихода из текстиля разработанные Е.Д. Файзулаевой </vt:lpstr>
      <vt:lpstr>Сенсорно-тактильные пособия используются как:  </vt:lpstr>
      <vt:lpstr>Разные аспекты «мягких игр» </vt:lpstr>
      <vt:lpstr>«Вязанная графика» или тактильное рисование «вязанными карандашами»</vt:lpstr>
      <vt:lpstr>Презентация PowerPoint</vt:lpstr>
      <vt:lpstr>«Вязанная графика»</vt:lpstr>
      <vt:lpstr>«Пальчиковый фитнес» –  набор сенсорных мини-тренажеров-массажеров  </vt:lpstr>
      <vt:lpstr>Презентация PowerPoint</vt:lpstr>
      <vt:lpstr>Тканевый конструктор «Шифоновая радуга» - набор лоскутков разного цвета и размера.</vt:lpstr>
      <vt:lpstr>Использование «Мягкой педагогики» в работе с детьми раннего возраста способствует решению ряда задач: </vt:lpstr>
      <vt:lpstr>Описание методик использования конструкторов в педагогике вы можете найти в методичках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Феи</dc:title>
  <dc:creator>Фокина Лидия Петровна</dc:creator>
  <cp:keywords>Шаблон презентации</cp:keywords>
  <cp:lastModifiedBy>Пользователь</cp:lastModifiedBy>
  <cp:revision>42</cp:revision>
  <cp:lastPrinted>2023-10-03T12:28:57Z</cp:lastPrinted>
  <dcterms:created xsi:type="dcterms:W3CDTF">2014-07-06T18:18:01Z</dcterms:created>
  <dcterms:modified xsi:type="dcterms:W3CDTF">2023-12-15T04:58:44Z</dcterms:modified>
</cp:coreProperties>
</file>