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3" r:id="rId5"/>
    <p:sldId id="258" r:id="rId6"/>
    <p:sldId id="266" r:id="rId7"/>
    <p:sldId id="259" r:id="rId8"/>
    <p:sldId id="260" r:id="rId9"/>
    <p:sldId id="267" r:id="rId10"/>
    <p:sldId id="26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DDE"/>
    <a:srgbClr val="327727"/>
    <a:srgbClr val="DB31C3"/>
    <a:srgbClr val="F852D8"/>
    <a:srgbClr val="95E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D7024-9270-4AC2-BE86-2FF84103DDD2}" type="datetimeFigureOut">
              <a:rPr lang="ru-RU" smtClean="0"/>
              <a:pPr/>
              <a:t>16.02.2024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D398-BE21-4B8B-9A5B-29C6C12A13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latin typeface="+mn-lt"/>
              </a:rPr>
              <a:t>Муниципальное автономное дошкольное образовательное учреждение </a:t>
            </a:r>
            <a:br>
              <a:rPr lang="ru-RU" sz="1600" b="1" i="1" dirty="0">
                <a:latin typeface="+mn-lt"/>
              </a:rPr>
            </a:br>
            <a:r>
              <a:rPr lang="ru-RU" sz="1600" b="1" i="1" dirty="0">
                <a:latin typeface="+mn-lt"/>
              </a:rPr>
              <a:t>детский сад № 41 «Ласточка»</a:t>
            </a:r>
            <a:br>
              <a:rPr lang="ru-RU" sz="1600" b="1" i="1" dirty="0">
                <a:latin typeface="+mn-lt"/>
              </a:rPr>
            </a:br>
            <a:r>
              <a:rPr lang="ru-RU" sz="1600" b="1" i="1" dirty="0">
                <a:latin typeface="+mn-lt"/>
              </a:rPr>
              <a:t>670034, ул.Добролюбова, 33. Телефон 44-94-26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 </a:t>
            </a:r>
            <a:br>
              <a:rPr lang="ru-RU" sz="1600" dirty="0"/>
            </a:br>
            <a:endParaRPr lang="ru-RU" sz="16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005064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                    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Участники проекта: </a:t>
            </a:r>
          </a:p>
          <a:p>
            <a:pPr algn="l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Ангахаева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Алтана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                    Руководитель проекта:</a:t>
            </a:r>
          </a:p>
          <a:p>
            <a:pPr algn="l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Житихина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 А.В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700808"/>
            <a:ext cx="54466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Проект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«Как пьют растения?»</a:t>
            </a:r>
          </a:p>
        </p:txBody>
      </p:sp>
    </p:spTree>
    <p:extLst>
      <p:ext uri="{BB962C8B-B14F-4D97-AF65-F5344CB8AC3E}">
        <p14:creationId xmlns:p14="http://schemas.microsoft.com/office/powerpoint/2010/main" val="101589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39552" y="4725144"/>
            <a:ext cx="7776864" cy="1404736"/>
          </a:xfrm>
          <a:prstGeom prst="wedgeRoundRectCallout">
            <a:avLst>
              <a:gd name="adj1" fmla="val 2318"/>
              <a:gd name="adj2" fmla="val -17071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50100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0" b="29334"/>
          <a:stretch/>
        </p:blipFill>
        <p:spPr>
          <a:xfrm>
            <a:off x="755576" y="692696"/>
            <a:ext cx="5080248" cy="216024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User\Desktop\капуста. театр. цветы\цветы окрасилис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00808"/>
            <a:ext cx="2376264" cy="237626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4960895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Листья пекинской капусты и цветы хризантем  окрасились в цвета пищевого красителя, значит, вода движется по растениям.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7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3059832" y="980728"/>
            <a:ext cx="5400600" cy="2475008"/>
          </a:xfrm>
          <a:prstGeom prst="wedgeRoundRectCallout">
            <a:avLst>
              <a:gd name="adj1" fmla="val -60014"/>
              <a:gd name="adj2" fmla="val 84737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2354" y="1340768"/>
            <a:ext cx="52280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54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5908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12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539552" y="4797152"/>
            <a:ext cx="5964088" cy="1065029"/>
          </a:xfrm>
          <a:prstGeom prst="wedgeRoundRectCallout">
            <a:avLst>
              <a:gd name="adj1" fmla="val -38172"/>
              <a:gd name="adj2" fmla="val -7854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24136" y="2492896"/>
            <a:ext cx="5892080" cy="2088232"/>
          </a:xfrm>
          <a:prstGeom prst="wedgeRoundRectCallout">
            <a:avLst>
              <a:gd name="adj1" fmla="val -36167"/>
              <a:gd name="adj2" fmla="val -62690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61188" y="1196752"/>
            <a:ext cx="5869227" cy="447928"/>
          </a:xfrm>
          <a:prstGeom prst="wedgeRoundRectCallout">
            <a:avLst>
              <a:gd name="adj1" fmla="val -40978"/>
              <a:gd name="adj2" fmla="val -119768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84344"/>
            <a:ext cx="3617902" cy="3905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64704"/>
            <a:ext cx="60722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27727"/>
                </a:solidFill>
              </a:rPr>
              <a:t>Цель: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  Узнать, как пьют </a:t>
            </a:r>
            <a:r>
              <a:rPr lang="ru-RU" sz="2400" b="1" i="1" dirty="0">
                <a:solidFill>
                  <a:srgbClr val="002060"/>
                </a:solidFill>
              </a:rPr>
              <a:t>растения  срезанные в     букет.</a:t>
            </a:r>
            <a:endParaRPr lang="ru-RU" sz="2400" b="1" dirty="0">
              <a:solidFill>
                <a:srgbClr val="327727"/>
              </a:solidFill>
            </a:endParaRPr>
          </a:p>
          <a:p>
            <a:pPr algn="just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endParaRPr lang="ru-RU" b="1" i="1" dirty="0">
              <a:solidFill>
                <a:srgbClr val="002060"/>
              </a:solidFill>
            </a:endParaRPr>
          </a:p>
          <a:p>
            <a:pPr marL="342900" indent="-342900"/>
            <a:endParaRPr lang="ru-RU" b="1" i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327727"/>
                </a:solidFill>
              </a:rPr>
              <a:t>    </a:t>
            </a:r>
          </a:p>
          <a:p>
            <a:r>
              <a:rPr lang="ru-RU" sz="2400" b="1" dirty="0">
                <a:solidFill>
                  <a:srgbClr val="327727"/>
                </a:solidFill>
              </a:rPr>
              <a:t>      Объект исследования: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растение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327727"/>
              </a:solidFill>
            </a:endParaRPr>
          </a:p>
          <a:p>
            <a:r>
              <a:rPr lang="ru-RU" sz="2400" b="1" dirty="0">
                <a:solidFill>
                  <a:srgbClr val="327727"/>
                </a:solidFill>
              </a:rPr>
              <a:t>    Предмет исследования: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       движение воды в растении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327727"/>
              </a:solidFill>
            </a:endParaRPr>
          </a:p>
          <a:p>
            <a:pPr algn="just"/>
            <a:endParaRPr lang="en-US" sz="2400" b="1" dirty="0">
              <a:solidFill>
                <a:srgbClr val="327727"/>
              </a:solidFill>
            </a:endParaRPr>
          </a:p>
          <a:p>
            <a:pPr algn="just"/>
            <a:endParaRPr lang="ru-RU" sz="2400" b="1" dirty="0">
              <a:solidFill>
                <a:srgbClr val="327727"/>
              </a:solidFill>
            </a:endParaRPr>
          </a:p>
          <a:p>
            <a:pPr algn="just"/>
            <a:r>
              <a:rPr lang="ru-RU" sz="2400" b="1" dirty="0">
                <a:solidFill>
                  <a:srgbClr val="327727"/>
                </a:solidFill>
              </a:rPr>
              <a:t>   Гипотеза:</a:t>
            </a:r>
          </a:p>
          <a:p>
            <a:pPr algn="just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Если вода движется по растению, то окрашенная пищевым красителем, она изменит цвет листьев в соответствии с цветом красителя. </a:t>
            </a:r>
          </a:p>
        </p:txBody>
      </p:sp>
    </p:spTree>
    <p:extLst>
      <p:ext uri="{BB962C8B-B14F-4D97-AF65-F5344CB8AC3E}">
        <p14:creationId xmlns:p14="http://schemas.microsoft.com/office/powerpoint/2010/main" val="803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сследовательские проекты\20240117_103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545004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png-clipart-watering-cans-aquatic-plants-plant-food-flowe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vosxodjshiy-to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247740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13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683568" y="5157192"/>
            <a:ext cx="5184576" cy="1224136"/>
          </a:xfrm>
          <a:prstGeom prst="wedgeRoundRectCallout">
            <a:avLst>
              <a:gd name="adj1" fmla="val -6472"/>
              <a:gd name="adj2" fmla="val -83339"/>
              <a:gd name="adj3" fmla="val 16667"/>
            </a:avLst>
          </a:prstGeom>
          <a:solidFill>
            <a:srgbClr val="EB8DD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229200"/>
            <a:ext cx="511256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/>
                <a:cs typeface="Times New Roman"/>
              </a:rPr>
              <a:t>На день рождение папа дарит мне цветы, которые мы ставим в вазу с водой. Как же они пьют воду, ведь у них нет корней?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59728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Исследовательские проекты\IMG-f6a1f7e777eb285f82caa5f3dbf19e1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3168352" cy="4224469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Исследовательские проекты\IMG-6bd6012da5850b34987bcf9c7836ad6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3145374" cy="292494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80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438819" y="476672"/>
            <a:ext cx="4130286" cy="2304256"/>
          </a:xfrm>
          <a:prstGeom prst="wedgeRoundRectCallout">
            <a:avLst>
              <a:gd name="adj1" fmla="val 56654"/>
              <a:gd name="adj2" fmla="val 7899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3965" y="521549"/>
            <a:ext cx="39999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Чтобы узнать, как это происходит, мы провели опыт:</a:t>
            </a:r>
          </a:p>
          <a:p>
            <a:pPr algn="just"/>
            <a:r>
              <a:rPr lang="ru-RU" sz="1600" b="1" i="1" dirty="0"/>
              <a:t>Поместили в  пластиковый стакан веточку с листьями, не отрезая её от растения, отверстие в стакане закрыли целлофановым пакетом. Через некоторое время внутри на стенках появились капельки воды, её испарили  листья.</a:t>
            </a:r>
          </a:p>
          <a:p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5" y="3068960"/>
            <a:ext cx="3115454" cy="3362968"/>
          </a:xfrm>
          <a:prstGeom prst="rect">
            <a:avLst/>
          </a:prstGeom>
        </p:spPr>
      </p:pic>
      <p:pic>
        <p:nvPicPr>
          <p:cNvPr id="3074" name="Picture 2" descr="C:\Users\User\Desktop\Исследовательские проекты\20240117_103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994133" cy="2986255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Исследовательские проекты\20240117_103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933056"/>
            <a:ext cx="3707904" cy="2616105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37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0189" r="2714" b="3303"/>
          <a:stretch/>
        </p:blipFill>
        <p:spPr>
          <a:xfrm>
            <a:off x="336305" y="692696"/>
            <a:ext cx="8422217" cy="576064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41512" y="2935396"/>
            <a:ext cx="3024336" cy="1877438"/>
          </a:xfrm>
          <a:prstGeom prst="wedgeRoundRectCallout">
            <a:avLst>
              <a:gd name="adj1" fmla="val 64984"/>
              <a:gd name="adj2" fmla="val -57468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7408" y="2966174"/>
            <a:ext cx="2939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2060"/>
                </a:solidFill>
              </a:rPr>
              <a:t>Побеги растений испаряют воду, на место испарившейся воды из корней по стеблю снова  поступает вода, так испарение способствует передвижению воды в растениях.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143257" y="305441"/>
            <a:ext cx="2808312" cy="471737"/>
          </a:xfrm>
          <a:prstGeom prst="wedgeRoundRectCallout">
            <a:avLst>
              <a:gd name="adj1" fmla="val 15000"/>
              <a:gd name="adj2" fmla="val 101002"/>
              <a:gd name="adj3" fmla="val 16667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Испарение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63" y="692696"/>
            <a:ext cx="2576055" cy="277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08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4211960" y="4293096"/>
            <a:ext cx="4381909" cy="900680"/>
          </a:xfrm>
          <a:prstGeom prst="wedgeRoundRectCallout">
            <a:avLst>
              <a:gd name="adj1" fmla="val -63628"/>
              <a:gd name="adj2" fmla="val 2986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131840" y="3140968"/>
            <a:ext cx="5040559" cy="864096"/>
          </a:xfrm>
          <a:prstGeom prst="wedgeRoundRectCallout">
            <a:avLst>
              <a:gd name="adj1" fmla="val 52491"/>
              <a:gd name="adj2" fmla="val 2085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644008" y="908720"/>
            <a:ext cx="4066119" cy="974035"/>
          </a:xfrm>
          <a:prstGeom prst="wedgeRoundRectCallout">
            <a:avLst>
              <a:gd name="adj1" fmla="val -71842"/>
              <a:gd name="adj2" fmla="val 10267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908720"/>
            <a:ext cx="3951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/>
              <a:t>Чтобы в этом убедиться,  мы с воспитателем провели ещё один опыт: Мы взяли  4 стакана с водой, пищевые красители, листья пекинской капусты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3284983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/>
              <a:t>Добавили  в один стакан пищевой краситель жёлтого цвета, во второй – красного, в третий – синего, в четвёртый - зелёного цвета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7632" y="4437112"/>
            <a:ext cx="4231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И поставили в них по одному листу пекинской капусты. Оставили их на ночь</a:t>
            </a:r>
            <a:r>
              <a:rPr lang="ru-RU" sz="1400" dirty="0"/>
              <a:t>.</a:t>
            </a:r>
          </a:p>
        </p:txBody>
      </p:sp>
      <p:pic>
        <p:nvPicPr>
          <p:cNvPr id="9" name="Рисунок 8" descr="C:\Users\User\Desktop\капуста. театр. цветы\разводим краси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096344" cy="2448272"/>
          </a:xfrm>
          <a:prstGeom prst="rect">
            <a:avLst/>
          </a:prstGeom>
          <a:ln w="1270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 descr="C:\Users\User\Downloads\20240207_140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2700784" cy="2019897"/>
          </a:xfrm>
          <a:prstGeom prst="rect">
            <a:avLst/>
          </a:prstGeom>
          <a:ln w="1270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48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ьная выноска 14"/>
          <p:cNvSpPr/>
          <p:nvPr/>
        </p:nvSpPr>
        <p:spPr>
          <a:xfrm>
            <a:off x="395536" y="3902191"/>
            <a:ext cx="3384376" cy="1800200"/>
          </a:xfrm>
          <a:prstGeom prst="wedgeEllipseCallout">
            <a:avLst>
              <a:gd name="adj1" fmla="val 60801"/>
              <a:gd name="adj2" fmla="val 25869"/>
            </a:avLst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00" r="8614" b="9373"/>
          <a:stretch/>
        </p:blipFill>
        <p:spPr>
          <a:xfrm>
            <a:off x="5508104" y="2636912"/>
            <a:ext cx="1579442" cy="191098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1" name="Овальная выноска 10"/>
          <p:cNvSpPr/>
          <p:nvPr/>
        </p:nvSpPr>
        <p:spPr>
          <a:xfrm>
            <a:off x="5220072" y="491952"/>
            <a:ext cx="3168352" cy="1368153"/>
          </a:xfrm>
          <a:prstGeom prst="wedgeEllipseCallout">
            <a:avLst>
              <a:gd name="adj1" fmla="val -65498"/>
              <a:gd name="adj2" fmla="val 9589"/>
            </a:avLst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Утром мы увидели, что они окрасились в разные цвета.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3290" y="4077785"/>
            <a:ext cx="3240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Жилки листа служат трубопроводами для воды и растворенных в ней веществ. Всасывая подкрашенную воду, листья поменяли свой цвет.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50" y="1579183"/>
            <a:ext cx="142716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User\Desktop\капуста. театр. цветы\капуста окрасилась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48680"/>
            <a:ext cx="3528392" cy="3240360"/>
          </a:xfrm>
          <a:prstGeom prst="rect">
            <a:avLst/>
          </a:prstGeom>
          <a:ln w="1270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0" b="29334"/>
          <a:stretch/>
        </p:blipFill>
        <p:spPr>
          <a:xfrm>
            <a:off x="4499992" y="4797152"/>
            <a:ext cx="3593862" cy="152819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7035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148064" y="3861048"/>
            <a:ext cx="3744416" cy="2376264"/>
          </a:xfrm>
          <a:prstGeom prst="wedgeRoundRectCallout">
            <a:avLst>
              <a:gd name="adj1" fmla="val -59871"/>
              <a:gd name="adj2" fmla="val 1388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067944" y="1700808"/>
            <a:ext cx="4824536" cy="1944216"/>
          </a:xfrm>
          <a:prstGeom prst="wedgeRoundRectCallout">
            <a:avLst>
              <a:gd name="adj1" fmla="val -67546"/>
              <a:gd name="adj2" fmla="val -2692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716016" y="404664"/>
            <a:ext cx="4066119" cy="974035"/>
          </a:xfrm>
          <a:prstGeom prst="wedgeRoundRectCallout">
            <a:avLst>
              <a:gd name="adj1" fmla="val -93292"/>
              <a:gd name="adj2" fmla="val 4634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4008" y="413249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Чтобы наглядно убедиться, что цветок  «пьет» воду даже после того, как его срезали, дома мы с мамой провели ещё один опыт с цветком хризантемы.</a:t>
            </a:r>
            <a:endParaRPr kumimoji="0" lang="ru-RU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139952" y="2107305"/>
            <a:ext cx="47525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Для этого наполняем стаканы водой, добавляем  пищевые красители красного, синего, зелёного  цвета, ставим  туда срезанный белый хризантемы  и ждем.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5" name="Рисунок 14" descr="C:\Users\User\Desktop\капуста. театр. цветы\цветы белы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448272" cy="216024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220072" y="4409788"/>
            <a:ext cx="35283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Через некоторое время окрашенная вода поднялась по стеблям  растений вверх и окрасила из лепестки голубым,  розовым и зелёным  цветом.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7" name="Рисунок 16" descr="C:\Users\User\Desktop\капуста. театр. цветы\цв.окрасилис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1944216" cy="244827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C:\Users\User\Desktop\капуста. театр. цветы\цветы окрасились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05064"/>
            <a:ext cx="1991645" cy="200436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481614"/>
      </p:ext>
    </p:extLst>
  </p:cSld>
  <p:clrMapOvr>
    <a:masterClrMapping/>
  </p:clrMapOvr>
</p:sld>
</file>

<file path=ppt/theme/theme1.xml><?xml version="1.0" encoding="utf-8"?>
<a:theme xmlns:a="http://schemas.openxmlformats.org/drawingml/2006/main" name="ekol_04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ekol_04</Template>
  <TotalTime>575</TotalTime>
  <Words>401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ekol_04</vt:lpstr>
      <vt:lpstr>Муниципальное автономное дошкольное образовательное учреждение  детский сад № 41 «Ласточка» 670034, ул.Добролюбова, 33. Телефон 44-94-26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</cp:lastModifiedBy>
  <cp:revision>59</cp:revision>
  <dcterms:created xsi:type="dcterms:W3CDTF">2017-04-14T14:21:22Z</dcterms:created>
  <dcterms:modified xsi:type="dcterms:W3CDTF">2024-02-16T07:14:37Z</dcterms:modified>
</cp:coreProperties>
</file>