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78" r:id="rId6"/>
    <p:sldId id="280" r:id="rId7"/>
    <p:sldId id="261" r:id="rId8"/>
    <p:sldId id="267" r:id="rId9"/>
    <p:sldId id="283" r:id="rId10"/>
    <p:sldId id="297" r:id="rId11"/>
    <p:sldId id="298" r:id="rId12"/>
    <p:sldId id="286" r:id="rId13"/>
    <p:sldId id="294" r:id="rId14"/>
    <p:sldId id="296" r:id="rId15"/>
    <p:sldId id="289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9903007-84AE-4A44-9E08-062C9F6D21CD}" type="datetimeFigureOut">
              <a:rPr lang="ru-RU"/>
              <a:pPr/>
              <a:t>15.12.2023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51FB11-E178-4165-BF47-FE35963B91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9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Мы дарим друг другу богатства земные. </a:t>
            </a:r>
          </a:p>
          <a:p>
            <a:r>
              <a:rPr lang="ru-RU"/>
              <a:t>И вместе стремимся к далёким мирам.</a:t>
            </a:r>
          </a:p>
          <a:p>
            <a:r>
              <a:rPr lang="ru-RU"/>
              <a:t>Мы – люди Росси, а значит родные:</a:t>
            </a:r>
          </a:p>
          <a:p>
            <a:r>
              <a:rPr lang="ru-RU"/>
              <a:t>И вместе, и радость, и труд – пополам! </a:t>
            </a:r>
          </a:p>
          <a:p>
            <a:r>
              <a:rPr lang="ru-RU"/>
              <a:t>Свой мастер класс я бы хотела начать со слов отечественного классика Василия Александровича Сухомлинского</a:t>
            </a:r>
          </a:p>
          <a:p>
            <a:r>
              <a:rPr lang="ru-RU"/>
              <a:t>«Заботливый садовник укрепляет корень, от мощности которого зависит жизнь растения на протяжении нескольких десятилетий,</a:t>
            </a:r>
          </a:p>
          <a:p>
            <a:r>
              <a:rPr lang="ru-RU"/>
              <a:t>Так учитель должен заботиться о воспитании у своих детей</a:t>
            </a:r>
          </a:p>
          <a:p>
            <a:r>
              <a:rPr lang="ru-RU"/>
              <a:t>чувства безграничной любви к Родине»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 Проблема патриотического воспитания подрастающего поколения сегодня одна из наиболее актуальных. Принята государственная программа “Патриотическое воспитание граждан Российской Федерации”, ориентированная на все социальные слои и возрастные группы граждан России. Судьба Родины в руках человека, и ждать момента, когда она будет достойна его любви, по крайней мере, я думаю, не разумно. Родина такова, какой мы её сами делаем. Почему я взяла тему «Патриотическое воспитание дошкольников средствами музыки»? Всё очень просто! Эта тема близка мне по духу, это кладезь возможностей, познаний и открытий, как для меня, так и для ребёнка. Кроме того, это изучение культуры и традиций наших предков,  воспитание чувства  любви, гордости и уважения к земле, на  которой мы живём; это любовь к родным и близким людям, которые нас окружают, и, наконец, -  это формирование качеств коллективизма, любви к своему дому и бережного отношения к природе…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 В моём понимании  Патриотизм - начало творческое, начало, которое может вдохновить всю жизнь человека: избрание им своей профессии, круг интересов - все определять в человеке и все освещать. Патриотизм - это тема, если можно так сказать, жизни человека, его творчества.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Патриотизм, прежде всего, начинается с любви к своему городу, к своей местности, и это не исключает любви ко всей стране...   Любовь к Родине начинается с любви к своей семье, к своему дому. Она постепенно растет. С возрастом она становится также любовью к своему городу, к своему селу, к родной природе, к своим землякам, а, созрев, становится сознательной и крепкой, до самой смерти, любовью к своей стране и ее народу. Нельзя перескочить через какое-либо звено этого процесса, и очень трудно скрепить вновь всю цепь, когда что-нибудь в ней выпало или, больше того, отсутствовало с самого начала.</a:t>
            </a:r>
            <a:endParaRPr lang="ru-RU"/>
          </a:p>
          <a:p>
            <a:r>
              <a:rPr lang="ru-RU"/>
              <a:t>А так как музыка способна воздействовать на чувства, настроение ребёнка, значит она способна преобразовать его нравственный и духовный мир.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Данный слайд иллюстрирует задачи, решаемые в ходе реализации одного из направлений образовательной программы - </a:t>
            </a:r>
            <a:r>
              <a:rPr lang="ru-RU" b="1" i="1"/>
              <a:t>Тропинка в мир музыки.</a:t>
            </a:r>
          </a:p>
          <a:p>
            <a:r>
              <a:rPr lang="ru-RU" b="1" i="1"/>
              <a:t>Цель </a:t>
            </a:r>
            <a:r>
              <a:rPr lang="ru-RU"/>
              <a:t>данного блока – формирование средствами музыкального искусства музыкальной культуры дошкольников как части общей культуры личности.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Я, как педагог, осуществляющий музыкальное воспитание детей, стараюсь работать в тесном контакте с воспитателями и  специалистами. Мы вместе решаем, какую музыку использовать на комплексных, тематических занятиях, как ее лучше преподнести.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Вместе с педагогами нам удалось выстроить направления системы патриотического воспитания (представлены на слайде).  Мы стремимся использовать на занятиях и в повседневной жизни музыкальные произведения, ценные в воспитательном отношении. Стараемся раскрыть перед детьми их красоту, чтобы эти произведения затронули струнки души ребёнка, стали для него запоминающимися, понятными и любимыми. Образы, к которым привлекается внимание детей, должны быть яркими, конкретными, вызывающими интерес, будящими воображение.      Произведения русского музыкального и устного народного творчества, используемые мною в работе с дошкольниками, просты, образны, мелодичны, поэтому дети их быстро усваивают,  что позволяет  использовать их как в младшем, так и в старшем дошкольном возрасте.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Программа разработана в форме воображаемого путешествия по Музыкальному Миру и состоит из нескольких тематических блоков: (на слайде)</a:t>
            </a:r>
          </a:p>
          <a:p>
            <a:r>
              <a:rPr lang="ru-RU" i="1"/>
              <a:t>Программа открывает широкие возможности для участия родителей вместе с детьми в музыкальных играх и драматизациях, в выполнении совместно с детьми</a:t>
            </a:r>
          </a:p>
          <a:p>
            <a:r>
              <a:rPr lang="ru-RU" i="1"/>
              <a:t>музыкальных проектов и творческих заданий.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CADE-30AC-4A83-9E29-3E2287393C19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31E9-51BB-4F46-BF25-F8C9E8CA6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D67C-268C-448B-8C26-1680F114BA71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E561-5437-483A-9EA6-92CC3C4B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3F39-38A8-455C-90BD-79600C7ED15E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AEC6-716E-42A3-BEE7-3687B46BB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73EA-3DFA-421D-890F-B164281EE3A4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4C43-61D0-42F7-A212-E5D6AAE83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EB4C-85F4-45D7-8D2F-BAF22A0A5EA8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FE8A-695A-4009-B438-6BA8EE8D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FD07-ADA6-494A-9C90-62E1763E5415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3F42-6FFF-4DE3-AAB1-84FBFD69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C5AF-96B6-472F-9CC1-7F80DA711DEF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D79D-6D9E-4C1F-8905-A61CE3B1C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72F4-1891-47EC-9961-6CD01B023A17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350F-D99D-41E8-9124-DC4EFB6B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1DAC-24C5-4B44-AC09-75C885AECEFA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A9F4-0CFC-46FE-9C93-E3EE37858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81A4-6059-42F0-9F1F-E7F390A7B023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EA02-6F2C-419F-85FE-49466C60B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E23A-15BB-41CA-AB42-D82C0D225FB4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F198-C299-48E5-A9F0-D2B5509F9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6333C-2039-4C23-9FC8-D6ED39DA12AC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7892C-D54A-4ADF-880A-6A6C2E91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am.ru/obrazovanie/nravstvenno-patrioticheskoe-vospitanie" TargetMode="External"/><Relationship Id="rId4" Type="http://schemas.openxmlformats.org/officeDocument/2006/relationships/hyperlink" Target="https://www.maam.ru/obrazovanie/muzykalnym-rukovoditely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8" y="1285860"/>
            <a:ext cx="6408738" cy="22145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«Патриотическое воспитание дошкольников средствами музыки»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3886200"/>
            <a:ext cx="7921625" cy="1752600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 музыкальный  руководитель </a:t>
            </a:r>
          </a:p>
          <a:p>
            <a:pPr algn="r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 квалификационной категории</a:t>
            </a:r>
          </a:p>
          <a:p>
            <a:pPr algn="r">
              <a:buFont typeface="Arial" charset="0"/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Пескова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Ольга Анатольевна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 города»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сточка\Pictures\Desktop\Новая папка (7)\IMG-f2c27022345237becda776b90b347ac2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1787" y="1591202"/>
            <a:ext cx="5940425" cy="367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атриот\DSC00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787" y="1201889"/>
            <a:ext cx="5940425" cy="44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«Рождественские  колядки»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асточка\Desktop\Новая папка\DSC008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857365"/>
            <a:ext cx="3500461" cy="28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асточка\Desktop\Новая папка\DSC008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857364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 хороводных  игр 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20190815_1026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30003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20190820_1120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719753"/>
            <a:ext cx="2286016" cy="31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20190820_1122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643314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20190820_10513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1285860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«Пасха  в гости к нам  пришла»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\DSC007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357298"/>
            <a:ext cx="5929354" cy="42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«9 мая 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атриот\DSC007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71612"/>
            <a:ext cx="5715040" cy="388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Флэшмоб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День  Российского  флага»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сточка\Pictures\Desktop\Новая папка (6)\IMG-2085386fd98db4ae805fccbb593c2bd9-V - коп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785926"/>
            <a:ext cx="3571900" cy="3302543"/>
          </a:xfrm>
          <a:prstGeom prst="rect">
            <a:avLst/>
          </a:prstGeom>
          <a:noFill/>
        </p:spPr>
      </p:pic>
      <p:pic>
        <p:nvPicPr>
          <p:cNvPr id="8" name="Рисунок 7" descr="C:\Users\Ласточка\Pictures\Desktop\Новая папка (2)\IMG-5278d7da90dbabc4c74e5f14ea0f36d1-V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785926"/>
            <a:ext cx="3714776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для воспитателей: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r>
              <a:rPr lang="ru-RU" sz="3600" dirty="0" smtClean="0"/>
              <a:t>Для решения задач нравственно-патриотического воспитания можно создать следующие условия в группах:</a:t>
            </a:r>
          </a:p>
          <a:p>
            <a:r>
              <a:rPr lang="ru-RU" sz="3600" dirty="0" smtClean="0"/>
              <a:t>- фонотека с русскими народными сказками и русской народной музыкой, с  произведениями русских композиторов;</a:t>
            </a:r>
          </a:p>
          <a:p>
            <a:r>
              <a:rPr lang="ru-RU" sz="3600" dirty="0" smtClean="0"/>
              <a:t>- фонотека с  бурятскими  народными  сказками;</a:t>
            </a:r>
          </a:p>
          <a:p>
            <a:r>
              <a:rPr lang="ru-RU" sz="3600" dirty="0" smtClean="0"/>
              <a:t> - детские песни  бурятских  композиторов; портреты композиторов </a:t>
            </a:r>
          </a:p>
          <a:p>
            <a:r>
              <a:rPr lang="ru-RU" sz="3600" dirty="0" smtClean="0"/>
              <a:t>- музыкальные инструменты : </a:t>
            </a:r>
          </a:p>
          <a:p>
            <a:r>
              <a:rPr lang="ru-RU" sz="3600" dirty="0" smtClean="0"/>
              <a:t>  в младших группах – гармошки, балалайки; </a:t>
            </a:r>
          </a:p>
          <a:p>
            <a:r>
              <a:rPr lang="ru-RU" sz="3600" dirty="0" smtClean="0"/>
              <a:t>  со средней группы вносятся ложки; </a:t>
            </a:r>
          </a:p>
          <a:p>
            <a:r>
              <a:rPr lang="ru-RU" sz="3600" dirty="0" smtClean="0"/>
              <a:t>  со старшей группы – трещотки;</a:t>
            </a:r>
          </a:p>
          <a:p>
            <a:r>
              <a:rPr lang="ru-RU" sz="3600" dirty="0" smtClean="0"/>
              <a:t>- альбомы с картинками к тем песням, которые мы исполняли на музыкальных занятиях;</a:t>
            </a:r>
          </a:p>
          <a:p>
            <a:r>
              <a:rPr lang="ru-RU" sz="3600" dirty="0" smtClean="0"/>
              <a:t>- атрибуты и костюмы для </a:t>
            </a:r>
            <a:r>
              <a:rPr lang="ru-RU" sz="3600" dirty="0" err="1" smtClean="0"/>
              <a:t>ряжения</a:t>
            </a:r>
            <a:r>
              <a:rPr lang="ru-RU" sz="3600" dirty="0" smtClean="0"/>
              <a:t> </a:t>
            </a:r>
            <a:r>
              <a:rPr lang="ru-RU" sz="3600" i="1" dirty="0" smtClean="0"/>
              <a:t>(платочки, ленточки, сарафаны, косоворотки, бурятская  национальная  одежда)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- в старших группах – файловые папки с изображением русских и бурятских народных инструментов и танцев, альбомы с портретами  композиторов.</a:t>
            </a:r>
          </a:p>
          <a:p>
            <a:r>
              <a:rPr lang="ru-RU" sz="36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515225" cy="2154237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«Детство - каждодневное открытие мира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поэтому надо сделать так, чтобы оно стало, прежде всего, познанием человека и Отечества,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красоты и величия»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В.А.Сухомлинский</a:t>
            </a:r>
          </a:p>
        </p:txBody>
      </p:sp>
      <p:pic>
        <p:nvPicPr>
          <p:cNvPr id="14339" name="Picture 2" descr="C:\Documents and Settings\Психолог\Рабочий стол\Картинки Патриот Воспитание\patriotiz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2349500"/>
            <a:ext cx="59372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 descr="C:\Documents and Settings\Психолог\Рабочий стол\Картинки Патриот Воспитание\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6438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296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857250" y="642938"/>
            <a:ext cx="7829550" cy="51435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Воспитать патриота своей Родины – ответственная и сложная задача, решение которой в дошкольном детстве только начинается.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Планомерная, систематическая работа, использование разнообразных средств 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</a:r>
          </a:p>
        </p:txBody>
      </p:sp>
      <p:pic>
        <p:nvPicPr>
          <p:cNvPr id="17411" name="Рисунок 3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1296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патриотического воспитания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духовно - нравственного отношения и чувства сопричастности к родному дому, детскому саду, городу, стране;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духовно нравственного отношения и чувства сопричастности к культурному наследию своего народа;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духовно нравственного отношения к природе родного края и чувство сопричастности к ней;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любви, уважения к своей нации, понимания своих национальных особенностей, чувства собственного достоинства, как представителя своего народа и толерантного отношения к представителям других национальностей (сверстникам и их родителям, соседям и другим людям).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25717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 переоценить роль музыки в нравственно-патриотическом воспитании дошкольников. Ярко выплеснуть свои эмоции, выразить свою  любовь, свои отношение к тому уголку Родины, в котором он живет, ребенку помогает обстановка праздников и развлечений. Помимо этого формирование таких качеств, как коллективизм, любовь к своему дому, бережное отношение к природе, постоянно осуществляется и на музыкальных занятиях. Дети учатся сопереживать, упражняются в хороших поступках, сами не замечая этого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5" name="Picture 2" descr="https://kondratova-volok-dou18.edumsko.ru/uploads/24700/24696/section/599353/koncert.png?15202745689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900igr.net/up/datas/95536/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657225"/>
            <a:ext cx="7832725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084763"/>
            <a:ext cx="1296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971550" y="-39688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3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643050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Эффективным  средством формирования патриотизма является </a:t>
            </a:r>
            <a:r>
              <a:rPr lang="ru-RU" sz="2800" dirty="0" smtClean="0">
                <a:hlinkClick r:id="rId4" tooltip="Работа музыкального руководителя"/>
              </a:rPr>
              <a:t>музыкальное искусство</a:t>
            </a:r>
            <a:r>
              <a:rPr lang="ru-RU" sz="2800" dirty="0" smtClean="0"/>
              <a:t>. Воздействуя на  чувства, настроения ребёнка, музыка преобразует его </a:t>
            </a:r>
            <a:r>
              <a:rPr lang="ru-RU" sz="2800" dirty="0" smtClean="0">
                <a:hlinkClick r:id="rId5" tooltip="Нравственно-патриотическое воспитание"/>
              </a:rPr>
              <a:t>нравственный и духовный</a:t>
            </a:r>
            <a:r>
              <a:rPr lang="ru-RU" sz="2800" dirty="0" smtClean="0"/>
              <a:t> мир.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up/datai/107496/0002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 «День  матери»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Рисунок 4" descr="https://zabavnik.club/wp-content/uploads/2018/02/noty_kartinki_6_060059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IMG-7ac98713885d70a556552918c19f0d5a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977" y="1298028"/>
            <a:ext cx="2678046" cy="42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1046</Words>
  <Application>Microsoft Office PowerPoint</Application>
  <PresentationFormat>Экран (4:3)</PresentationFormat>
  <Paragraphs>88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«Патриотическое воспитание дошкольников средствами музыки» </vt:lpstr>
      <vt:lpstr>«Детство - каждодневное открытие мира  и поэтому надо сделать так, чтобы оно стало, прежде всего, познанием человека и Отечества,  и красоты и величия»                                                       В.А.Сухомлинский</vt:lpstr>
      <vt:lpstr>Слайд 3</vt:lpstr>
      <vt:lpstr>Воспитать патриота своей Родины – ответственная и сложная задача, решение которой в дошкольном детстве только начинается.  Планомерная, систематическая работа, использование разнообразных средств 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vt:lpstr>
      <vt:lpstr>Задачи патриотического воспитания</vt:lpstr>
      <vt:lpstr>  Невозможно переоценить роль музыки в нравственно-патриотическом воспитании дошкольников. Ярко выплеснуть свои эмоции, выразить свою  любовь, свои отношение к тому уголку Родины, в котором он живет, ребенку помогает обстановка праздников и развлечений. Помимо этого формирование таких качеств, как коллективизм, любовь к своему дому, бережное отношение к природе, постоянно осуществляется и на музыкальных занятиях. Дети учатся сопереживать, упражняются в хороших поступках, сами не замечая этого.  </vt:lpstr>
      <vt:lpstr>Слайд 7</vt:lpstr>
      <vt:lpstr>Слайд 8</vt:lpstr>
      <vt:lpstr>Праздник  «День  матери»</vt:lpstr>
      <vt:lpstr>«День  города»</vt:lpstr>
      <vt:lpstr>Праздник  «Сагаалган»</vt:lpstr>
      <vt:lpstr>«Рождественские  колядки»</vt:lpstr>
      <vt:lpstr>«День  хороводных  игр »</vt:lpstr>
      <vt:lpstr>«Пасха  в гости к нам  пришла»</vt:lpstr>
      <vt:lpstr>«9 мая »</vt:lpstr>
      <vt:lpstr> Флэшмоб « День  Российского  флага» </vt:lpstr>
      <vt:lpstr>Рекомендации для воспитателей: </vt:lpstr>
      <vt:lpstr>  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Дорошенко Наталья Геннадьевна, музыкальный руководитель первой квалификационной категории МБДОУ «Центр развития ребенка-детский сад «Ивушка»</dc:title>
  <cp:lastModifiedBy>Анастасия</cp:lastModifiedBy>
  <cp:revision>32</cp:revision>
  <dcterms:modified xsi:type="dcterms:W3CDTF">2023-12-15T03:29:09Z</dcterms:modified>
</cp:coreProperties>
</file>